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2" r:id="rId15"/>
    <p:sldId id="273" r:id="rId16"/>
    <p:sldId id="274" r:id="rId17"/>
    <p:sldId id="270" r:id="rId18"/>
    <p:sldId id="275" r:id="rId19"/>
    <p:sldId id="276" r:id="rId20"/>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apértelmezett szakasz" id="{47F3AF22-A598-4AEA-95D9-6F67AE669829}">
          <p14:sldIdLst>
            <p14:sldId id="256"/>
            <p14:sldId id="257"/>
            <p14:sldId id="258"/>
            <p14:sldId id="259"/>
            <p14:sldId id="260"/>
            <p14:sldId id="261"/>
            <p14:sldId id="262"/>
            <p14:sldId id="263"/>
            <p14:sldId id="264"/>
            <p14:sldId id="265"/>
            <p14:sldId id="266"/>
            <p14:sldId id="267"/>
            <p14:sldId id="268"/>
            <p14:sldId id="272"/>
            <p14:sldId id="273"/>
            <p14:sldId id="274"/>
            <p14:sldId id="270"/>
          </p14:sldIdLst>
        </p14:section>
        <p14:section name="Névtelen szakasz" id="{C9C46231-A9A1-4EB5-B50B-5725B6BA8CFA}">
          <p14:sldIdLst>
            <p14:sldId id="275"/>
            <p14:sldId id="27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őke Visnyei" initials="EV" lastIdx="1" clrIdx="0">
    <p:extLst>
      <p:ext uri="{19B8F6BF-5375-455C-9EA6-DF929625EA0E}">
        <p15:presenceInfo xmlns:p15="http://schemas.microsoft.com/office/powerpoint/2012/main" userId="3a3482899d2f16e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8027FC-C3C6-4AF5-88B1-F4C585180A0B}" v="448" dt="2021-06-01T06:45:30.4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őke Visnyei" userId="3a3482899d2f16e7" providerId="LiveId" clId="{238027FC-C3C6-4AF5-88B1-F4C585180A0B}"/>
    <pc:docChg chg="undo custSel addSld delSld modSld addSection">
      <pc:chgData name="Emőke Visnyei" userId="3a3482899d2f16e7" providerId="LiveId" clId="{238027FC-C3C6-4AF5-88B1-F4C585180A0B}" dt="2021-06-01T06:45:30.499" v="3720" actId="20577"/>
      <pc:docMkLst>
        <pc:docMk/>
      </pc:docMkLst>
      <pc:sldChg chg="modSp mod setBg">
        <pc:chgData name="Emőke Visnyei" userId="3a3482899d2f16e7" providerId="LiveId" clId="{238027FC-C3C6-4AF5-88B1-F4C585180A0B}" dt="2021-05-30T12:38:19.646" v="2192" actId="20577"/>
        <pc:sldMkLst>
          <pc:docMk/>
          <pc:sldMk cId="3312862359" sldId="257"/>
        </pc:sldMkLst>
        <pc:spChg chg="mod">
          <ac:chgData name="Emőke Visnyei" userId="3a3482899d2f16e7" providerId="LiveId" clId="{238027FC-C3C6-4AF5-88B1-F4C585180A0B}" dt="2021-05-30T12:38:19.646" v="2192" actId="20577"/>
          <ac:spMkLst>
            <pc:docMk/>
            <pc:sldMk cId="3312862359" sldId="257"/>
            <ac:spMk id="9" creationId="{CCC237E0-1608-4689-964A-9240838CAF8C}"/>
          </ac:spMkLst>
        </pc:spChg>
      </pc:sldChg>
      <pc:sldChg chg="modSp mod setBg">
        <pc:chgData name="Emőke Visnyei" userId="3a3482899d2f16e7" providerId="LiveId" clId="{238027FC-C3C6-4AF5-88B1-F4C585180A0B}" dt="2021-06-01T06:18:32.804" v="3670"/>
        <pc:sldMkLst>
          <pc:docMk/>
          <pc:sldMk cId="681087512" sldId="258"/>
        </pc:sldMkLst>
        <pc:spChg chg="mod">
          <ac:chgData name="Emőke Visnyei" userId="3a3482899d2f16e7" providerId="LiveId" clId="{238027FC-C3C6-4AF5-88B1-F4C585180A0B}" dt="2021-06-01T06:16:40.337" v="3533" actId="20577"/>
          <ac:spMkLst>
            <pc:docMk/>
            <pc:sldMk cId="681087512" sldId="258"/>
            <ac:spMk id="2" creationId="{ADB33CF7-41AF-45BF-8C82-742E357BAD3B}"/>
          </ac:spMkLst>
        </pc:spChg>
        <pc:spChg chg="mod">
          <ac:chgData name="Emőke Visnyei" userId="3a3482899d2f16e7" providerId="LiveId" clId="{238027FC-C3C6-4AF5-88B1-F4C585180A0B}" dt="2021-06-01T06:17:49.421" v="3586" actId="20577"/>
          <ac:spMkLst>
            <pc:docMk/>
            <pc:sldMk cId="681087512" sldId="258"/>
            <ac:spMk id="3" creationId="{6577CF6E-B86A-4B92-B7A2-DC0B1BE621B8}"/>
          </ac:spMkLst>
        </pc:spChg>
      </pc:sldChg>
      <pc:sldChg chg="modSp mod setBg">
        <pc:chgData name="Emőke Visnyei" userId="3a3482899d2f16e7" providerId="LiveId" clId="{238027FC-C3C6-4AF5-88B1-F4C585180A0B}" dt="2021-06-01T06:19:07.897" v="3680"/>
        <pc:sldMkLst>
          <pc:docMk/>
          <pc:sldMk cId="1008334656" sldId="259"/>
        </pc:sldMkLst>
        <pc:spChg chg="mod">
          <ac:chgData name="Emőke Visnyei" userId="3a3482899d2f16e7" providerId="LiveId" clId="{238027FC-C3C6-4AF5-88B1-F4C585180A0B}" dt="2021-05-29T11:02:31.248" v="44" actId="207"/>
          <ac:spMkLst>
            <pc:docMk/>
            <pc:sldMk cId="1008334656" sldId="259"/>
            <ac:spMk id="2" creationId="{AD358A6F-6DE3-41B5-9FA9-338A5BF52978}"/>
          </ac:spMkLst>
        </pc:spChg>
        <pc:spChg chg="mod">
          <ac:chgData name="Emőke Visnyei" userId="3a3482899d2f16e7" providerId="LiveId" clId="{238027FC-C3C6-4AF5-88B1-F4C585180A0B}" dt="2021-05-29T11:02:36.608" v="45" actId="207"/>
          <ac:spMkLst>
            <pc:docMk/>
            <pc:sldMk cId="1008334656" sldId="259"/>
            <ac:spMk id="3" creationId="{34AC65B8-7588-46AE-B7A6-F47739B4732E}"/>
          </ac:spMkLst>
        </pc:spChg>
      </pc:sldChg>
      <pc:sldChg chg="setBg">
        <pc:chgData name="Emőke Visnyei" userId="3a3482899d2f16e7" providerId="LiveId" clId="{238027FC-C3C6-4AF5-88B1-F4C585180A0B}" dt="2021-05-29T11:03:15.871" v="226"/>
        <pc:sldMkLst>
          <pc:docMk/>
          <pc:sldMk cId="2233396795" sldId="260"/>
        </pc:sldMkLst>
      </pc:sldChg>
      <pc:sldChg chg="setBg">
        <pc:chgData name="Emőke Visnyei" userId="3a3482899d2f16e7" providerId="LiveId" clId="{238027FC-C3C6-4AF5-88B1-F4C585180A0B}" dt="2021-05-29T11:03:23.061" v="264"/>
        <pc:sldMkLst>
          <pc:docMk/>
          <pc:sldMk cId="3351588794" sldId="261"/>
        </pc:sldMkLst>
      </pc:sldChg>
      <pc:sldChg chg="addSp delSp modSp new mod setBg modClrScheme chgLayout">
        <pc:chgData name="Emőke Visnyei" userId="3a3482899d2f16e7" providerId="LiveId" clId="{238027FC-C3C6-4AF5-88B1-F4C585180A0B}" dt="2021-05-29T11:05:59.603" v="342" actId="26606"/>
        <pc:sldMkLst>
          <pc:docMk/>
          <pc:sldMk cId="1619173318" sldId="262"/>
        </pc:sldMkLst>
        <pc:spChg chg="mod ord">
          <ac:chgData name="Emőke Visnyei" userId="3a3482899d2f16e7" providerId="LiveId" clId="{238027FC-C3C6-4AF5-88B1-F4C585180A0B}" dt="2021-05-29T11:05:59.603" v="342" actId="26606"/>
          <ac:spMkLst>
            <pc:docMk/>
            <pc:sldMk cId="1619173318" sldId="262"/>
            <ac:spMk id="2" creationId="{4F197E4B-12ED-4BEA-BA00-8839339A8557}"/>
          </ac:spMkLst>
        </pc:spChg>
        <pc:spChg chg="del mod ord">
          <ac:chgData name="Emőke Visnyei" userId="3a3482899d2f16e7" providerId="LiveId" clId="{238027FC-C3C6-4AF5-88B1-F4C585180A0B}" dt="2021-05-29T11:04:34.793" v="337" actId="700"/>
          <ac:spMkLst>
            <pc:docMk/>
            <pc:sldMk cId="1619173318" sldId="262"/>
            <ac:spMk id="3" creationId="{568D26AC-97AF-4CB7-B354-E0D3AE770C9D}"/>
          </ac:spMkLst>
        </pc:spChg>
        <pc:spChg chg="add del mod ord">
          <ac:chgData name="Emőke Visnyei" userId="3a3482899d2f16e7" providerId="LiveId" clId="{238027FC-C3C6-4AF5-88B1-F4C585180A0B}" dt="2021-05-29T11:05:59.603" v="342" actId="26606"/>
          <ac:spMkLst>
            <pc:docMk/>
            <pc:sldMk cId="1619173318" sldId="262"/>
            <ac:spMk id="4" creationId="{407B8112-B1DE-407C-98C0-305FB1FC0D8F}"/>
          </ac:spMkLst>
        </pc:spChg>
        <pc:spChg chg="add del mod ord">
          <ac:chgData name="Emőke Visnyei" userId="3a3482899d2f16e7" providerId="LiveId" clId="{238027FC-C3C6-4AF5-88B1-F4C585180A0B}" dt="2021-05-29T11:05:25.731" v="338" actId="931"/>
          <ac:spMkLst>
            <pc:docMk/>
            <pc:sldMk cId="1619173318" sldId="262"/>
            <ac:spMk id="5" creationId="{181CA995-6BF9-463D-9B49-8A0B578426E8}"/>
          </ac:spMkLst>
        </pc:spChg>
        <pc:spChg chg="add">
          <ac:chgData name="Emőke Visnyei" userId="3a3482899d2f16e7" providerId="LiveId" clId="{238027FC-C3C6-4AF5-88B1-F4C585180A0B}" dt="2021-05-29T11:05:59.603" v="342" actId="26606"/>
          <ac:spMkLst>
            <pc:docMk/>
            <pc:sldMk cId="1619173318" sldId="262"/>
            <ac:spMk id="12" creationId="{BD4C0BBB-0042-4603-A226-6117F3FD5B3C}"/>
          </ac:spMkLst>
        </pc:spChg>
        <pc:spChg chg="add">
          <ac:chgData name="Emőke Visnyei" userId="3a3482899d2f16e7" providerId="LiveId" clId="{238027FC-C3C6-4AF5-88B1-F4C585180A0B}" dt="2021-05-29T11:05:59.603" v="342" actId="26606"/>
          <ac:spMkLst>
            <pc:docMk/>
            <pc:sldMk cId="1619173318" sldId="262"/>
            <ac:spMk id="14" creationId="{EC44F520-2598-460E-9F91-B02F60830CA2}"/>
          </ac:spMkLst>
        </pc:spChg>
        <pc:spChg chg="add">
          <ac:chgData name="Emőke Visnyei" userId="3a3482899d2f16e7" providerId="LiveId" clId="{238027FC-C3C6-4AF5-88B1-F4C585180A0B}" dt="2021-05-29T11:05:59.603" v="342" actId="26606"/>
          <ac:spMkLst>
            <pc:docMk/>
            <pc:sldMk cId="1619173318" sldId="262"/>
            <ac:spMk id="16" creationId="{D3F794D0-2982-490E-88DA-93D48975085F}"/>
          </ac:spMkLst>
        </pc:spChg>
        <pc:spChg chg="add">
          <ac:chgData name="Emőke Visnyei" userId="3a3482899d2f16e7" providerId="LiveId" clId="{238027FC-C3C6-4AF5-88B1-F4C585180A0B}" dt="2021-05-29T11:05:59.603" v="342" actId="26606"/>
          <ac:spMkLst>
            <pc:docMk/>
            <pc:sldMk cId="1619173318" sldId="262"/>
            <ac:spMk id="18" creationId="{AFD24A3D-F07A-44A9-BE55-5576292E152D}"/>
          </ac:spMkLst>
        </pc:spChg>
        <pc:spChg chg="add">
          <ac:chgData name="Emőke Visnyei" userId="3a3482899d2f16e7" providerId="LiveId" clId="{238027FC-C3C6-4AF5-88B1-F4C585180A0B}" dt="2021-05-29T11:05:59.603" v="342" actId="26606"/>
          <ac:spMkLst>
            <pc:docMk/>
            <pc:sldMk cId="1619173318" sldId="262"/>
            <ac:spMk id="20" creationId="{204441C9-FD2D-4031-B5C5-67478196CCCF}"/>
          </ac:spMkLst>
        </pc:spChg>
        <pc:spChg chg="add">
          <ac:chgData name="Emőke Visnyei" userId="3a3482899d2f16e7" providerId="LiveId" clId="{238027FC-C3C6-4AF5-88B1-F4C585180A0B}" dt="2021-05-29T11:05:59.603" v="342" actId="26606"/>
          <ac:spMkLst>
            <pc:docMk/>
            <pc:sldMk cId="1619173318" sldId="262"/>
            <ac:spMk id="22" creationId="{3D9D3989-3E00-4727-914E-959DFE8FACE9}"/>
          </ac:spMkLst>
        </pc:spChg>
        <pc:spChg chg="add">
          <ac:chgData name="Emőke Visnyei" userId="3a3482899d2f16e7" providerId="LiveId" clId="{238027FC-C3C6-4AF5-88B1-F4C585180A0B}" dt="2021-05-29T11:05:59.603" v="342" actId="26606"/>
          <ac:spMkLst>
            <pc:docMk/>
            <pc:sldMk cId="1619173318" sldId="262"/>
            <ac:spMk id="24" creationId="{C538E4E5-4047-480A-BB9B-9AB54E86D50E}"/>
          </ac:spMkLst>
        </pc:spChg>
        <pc:picChg chg="add mod">
          <ac:chgData name="Emőke Visnyei" userId="3a3482899d2f16e7" providerId="LiveId" clId="{238027FC-C3C6-4AF5-88B1-F4C585180A0B}" dt="2021-05-29T11:05:59.603" v="342" actId="26606"/>
          <ac:picMkLst>
            <pc:docMk/>
            <pc:sldMk cId="1619173318" sldId="262"/>
            <ac:picMk id="7" creationId="{28C14C4C-E61C-49B8-86E1-DAEA530F7A04}"/>
          </ac:picMkLst>
        </pc:picChg>
      </pc:sldChg>
      <pc:sldChg chg="addSp delSp modSp new mod setBg">
        <pc:chgData name="Emőke Visnyei" userId="3a3482899d2f16e7" providerId="LiveId" clId="{238027FC-C3C6-4AF5-88B1-F4C585180A0B}" dt="2021-06-01T06:45:30.499" v="3720" actId="20577"/>
        <pc:sldMkLst>
          <pc:docMk/>
          <pc:sldMk cId="4180449301" sldId="263"/>
        </pc:sldMkLst>
        <pc:spChg chg="del">
          <ac:chgData name="Emőke Visnyei" userId="3a3482899d2f16e7" providerId="LiveId" clId="{238027FC-C3C6-4AF5-88B1-F4C585180A0B}" dt="2021-05-29T11:06:31.830" v="345" actId="21"/>
          <ac:spMkLst>
            <pc:docMk/>
            <pc:sldMk cId="4180449301" sldId="263"/>
            <ac:spMk id="2" creationId="{B05C5A57-1726-4A37-BFAD-1BDD43A8CC71}"/>
          </ac:spMkLst>
        </pc:spChg>
        <pc:spChg chg="add del mod">
          <ac:chgData name="Emőke Visnyei" userId="3a3482899d2f16e7" providerId="LiveId" clId="{238027FC-C3C6-4AF5-88B1-F4C585180A0B}" dt="2021-05-29T16:27:33.001" v="962" actId="26606"/>
          <ac:spMkLst>
            <pc:docMk/>
            <pc:sldMk cId="4180449301" sldId="263"/>
            <ac:spMk id="3" creationId="{CF83136A-4C65-4CCB-81E8-D70ED77C16F3}"/>
          </ac:spMkLst>
        </pc:spChg>
        <pc:spChg chg="del">
          <ac:chgData name="Emőke Visnyei" userId="3a3482899d2f16e7" providerId="LiveId" clId="{238027FC-C3C6-4AF5-88B1-F4C585180A0B}" dt="2021-05-29T11:12:04.440" v="407" actId="931"/>
          <ac:spMkLst>
            <pc:docMk/>
            <pc:sldMk cId="4180449301" sldId="263"/>
            <ac:spMk id="4" creationId="{70DED85F-F436-4EB0-8739-1396A516E2C9}"/>
          </ac:spMkLst>
        </pc:spChg>
        <pc:graphicFrameChg chg="add del">
          <ac:chgData name="Emőke Visnyei" userId="3a3482899d2f16e7" providerId="LiveId" clId="{238027FC-C3C6-4AF5-88B1-F4C585180A0B}" dt="2021-05-29T16:27:14.913" v="951" actId="26606"/>
          <ac:graphicFrameMkLst>
            <pc:docMk/>
            <pc:sldMk cId="4180449301" sldId="263"/>
            <ac:graphicFrameMk id="8" creationId="{35C2FF8F-C5CA-405A-A996-E2B9550576CA}"/>
          </ac:graphicFrameMkLst>
        </pc:graphicFrameChg>
        <pc:graphicFrameChg chg="add del">
          <ac:chgData name="Emőke Visnyei" userId="3a3482899d2f16e7" providerId="LiveId" clId="{238027FC-C3C6-4AF5-88B1-F4C585180A0B}" dt="2021-05-29T16:27:18.818" v="953" actId="26606"/>
          <ac:graphicFrameMkLst>
            <pc:docMk/>
            <pc:sldMk cId="4180449301" sldId="263"/>
            <ac:graphicFrameMk id="10" creationId="{F006315C-3B28-45E5-BB63-976AB3874862}"/>
          </ac:graphicFrameMkLst>
        </pc:graphicFrameChg>
        <pc:graphicFrameChg chg="add del">
          <ac:chgData name="Emőke Visnyei" userId="3a3482899d2f16e7" providerId="LiveId" clId="{238027FC-C3C6-4AF5-88B1-F4C585180A0B}" dt="2021-05-29T16:27:22.945" v="955" actId="26606"/>
          <ac:graphicFrameMkLst>
            <pc:docMk/>
            <pc:sldMk cId="4180449301" sldId="263"/>
            <ac:graphicFrameMk id="12" creationId="{35C2FF8F-C5CA-405A-A996-E2B9550576CA}"/>
          </ac:graphicFrameMkLst>
        </pc:graphicFrameChg>
        <pc:graphicFrameChg chg="add del">
          <ac:chgData name="Emőke Visnyei" userId="3a3482899d2f16e7" providerId="LiveId" clId="{238027FC-C3C6-4AF5-88B1-F4C585180A0B}" dt="2021-05-29T16:27:27.822" v="957" actId="26606"/>
          <ac:graphicFrameMkLst>
            <pc:docMk/>
            <pc:sldMk cId="4180449301" sldId="263"/>
            <ac:graphicFrameMk id="14" creationId="{F006315C-3B28-45E5-BB63-976AB3874862}"/>
          </ac:graphicFrameMkLst>
        </pc:graphicFrameChg>
        <pc:graphicFrameChg chg="add del">
          <ac:chgData name="Emőke Visnyei" userId="3a3482899d2f16e7" providerId="LiveId" clId="{238027FC-C3C6-4AF5-88B1-F4C585180A0B}" dt="2021-05-29T16:27:29.915" v="959" actId="26606"/>
          <ac:graphicFrameMkLst>
            <pc:docMk/>
            <pc:sldMk cId="4180449301" sldId="263"/>
            <ac:graphicFrameMk id="16" creationId="{1EFE7986-367E-46AA-A6B4-E14BBA05CD4D}"/>
          </ac:graphicFrameMkLst>
        </pc:graphicFrameChg>
        <pc:graphicFrameChg chg="add del">
          <ac:chgData name="Emőke Visnyei" userId="3a3482899d2f16e7" providerId="LiveId" clId="{238027FC-C3C6-4AF5-88B1-F4C585180A0B}" dt="2021-05-29T16:27:32.977" v="961" actId="26606"/>
          <ac:graphicFrameMkLst>
            <pc:docMk/>
            <pc:sldMk cId="4180449301" sldId="263"/>
            <ac:graphicFrameMk id="18" creationId="{F006315C-3B28-45E5-BB63-976AB3874862}"/>
          </ac:graphicFrameMkLst>
        </pc:graphicFrameChg>
        <pc:graphicFrameChg chg="add mod">
          <ac:chgData name="Emőke Visnyei" userId="3a3482899d2f16e7" providerId="LiveId" clId="{238027FC-C3C6-4AF5-88B1-F4C585180A0B}" dt="2021-06-01T06:45:30.499" v="3720" actId="20577"/>
          <ac:graphicFrameMkLst>
            <pc:docMk/>
            <pc:sldMk cId="4180449301" sldId="263"/>
            <ac:graphicFrameMk id="20" creationId="{35C2FF8F-C5CA-405A-A996-E2B9550576CA}"/>
          </ac:graphicFrameMkLst>
        </pc:graphicFrameChg>
        <pc:picChg chg="add mod">
          <ac:chgData name="Emőke Visnyei" userId="3a3482899d2f16e7" providerId="LiveId" clId="{238027FC-C3C6-4AF5-88B1-F4C585180A0B}" dt="2021-05-29T11:12:34.048" v="414" actId="14100"/>
          <ac:picMkLst>
            <pc:docMk/>
            <pc:sldMk cId="4180449301" sldId="263"/>
            <ac:picMk id="6" creationId="{C1972A4F-B822-4026-BA64-FA3A93806771}"/>
          </ac:picMkLst>
        </pc:picChg>
      </pc:sldChg>
      <pc:sldChg chg="addSp delSp modSp new del mod setBg modClrScheme addAnim delAnim chgLayout">
        <pc:chgData name="Emőke Visnyei" userId="3a3482899d2f16e7" providerId="LiveId" clId="{238027FC-C3C6-4AF5-88B1-F4C585180A0B}" dt="2021-05-29T16:27:06.416" v="949" actId="680"/>
        <pc:sldMkLst>
          <pc:docMk/>
          <pc:sldMk cId="2624888913" sldId="264"/>
        </pc:sldMkLst>
        <pc:spChg chg="add del mod ord">
          <ac:chgData name="Emőke Visnyei" userId="3a3482899d2f16e7" providerId="LiveId" clId="{238027FC-C3C6-4AF5-88B1-F4C585180A0B}" dt="2021-05-29T16:27:03.587" v="948" actId="700"/>
          <ac:spMkLst>
            <pc:docMk/>
            <pc:sldMk cId="2624888913" sldId="264"/>
            <ac:spMk id="2" creationId="{6F26E1B4-10CE-4A72-B23B-B1111680CD85}"/>
          </ac:spMkLst>
        </pc:spChg>
        <pc:spChg chg="add del mod ord">
          <ac:chgData name="Emőke Visnyei" userId="3a3482899d2f16e7" providerId="LiveId" clId="{238027FC-C3C6-4AF5-88B1-F4C585180A0B}" dt="2021-05-29T16:27:03.587" v="948" actId="700"/>
          <ac:spMkLst>
            <pc:docMk/>
            <pc:sldMk cId="2624888913" sldId="264"/>
            <ac:spMk id="3" creationId="{6CC7F5A3-3E97-48BE-AE07-EE506CF23E10}"/>
          </ac:spMkLst>
        </pc:spChg>
        <pc:spChg chg="add del">
          <ac:chgData name="Emőke Visnyei" userId="3a3482899d2f16e7" providerId="LiveId" clId="{238027FC-C3C6-4AF5-88B1-F4C585180A0B}" dt="2021-05-29T16:27:03.587" v="948" actId="700"/>
          <ac:spMkLst>
            <pc:docMk/>
            <pc:sldMk cId="2624888913" sldId="264"/>
            <ac:spMk id="4" creationId="{C21D8B85-7437-4907-89A7-E2B6424FC2AF}"/>
          </ac:spMkLst>
        </pc:spChg>
        <pc:spChg chg="add del mod ord">
          <ac:chgData name="Emőke Visnyei" userId="3a3482899d2f16e7" providerId="LiveId" clId="{238027FC-C3C6-4AF5-88B1-F4C585180A0B}" dt="2021-05-29T16:27:03.587" v="948" actId="700"/>
          <ac:spMkLst>
            <pc:docMk/>
            <pc:sldMk cId="2624888913" sldId="264"/>
            <ac:spMk id="5" creationId="{6E5E64E4-CFEE-4192-9E86-80D8B156F3AA}"/>
          </ac:spMkLst>
        </pc:spChg>
        <pc:spChg chg="add del mod ord">
          <ac:chgData name="Emőke Visnyei" userId="3a3482899d2f16e7" providerId="LiveId" clId="{238027FC-C3C6-4AF5-88B1-F4C585180A0B}" dt="2021-05-29T16:27:03.587" v="948" actId="700"/>
          <ac:spMkLst>
            <pc:docMk/>
            <pc:sldMk cId="2624888913" sldId="264"/>
            <ac:spMk id="6" creationId="{F01EA25C-2E37-4F9D-BA76-E4C690F1BC0F}"/>
          </ac:spMkLst>
        </pc:spChg>
        <pc:spChg chg="add del">
          <ac:chgData name="Emőke Visnyei" userId="3a3482899d2f16e7" providerId="LiveId" clId="{238027FC-C3C6-4AF5-88B1-F4C585180A0B}" dt="2021-05-29T16:26:56.107" v="944" actId="26606"/>
          <ac:spMkLst>
            <pc:docMk/>
            <pc:sldMk cId="2624888913" sldId="264"/>
            <ac:spMk id="12" creationId="{D3F794D0-2982-490E-88DA-93D48975085F}"/>
          </ac:spMkLst>
        </pc:spChg>
        <pc:spChg chg="add del">
          <ac:chgData name="Emőke Visnyei" userId="3a3482899d2f16e7" providerId="LiveId" clId="{238027FC-C3C6-4AF5-88B1-F4C585180A0B}" dt="2021-05-29T16:26:56.107" v="944" actId="26606"/>
          <ac:spMkLst>
            <pc:docMk/>
            <pc:sldMk cId="2624888913" sldId="264"/>
            <ac:spMk id="14" creationId="{AFD24A3D-F07A-44A9-BE55-5576292E152D}"/>
          </ac:spMkLst>
        </pc:spChg>
        <pc:spChg chg="add del">
          <ac:chgData name="Emőke Visnyei" userId="3a3482899d2f16e7" providerId="LiveId" clId="{238027FC-C3C6-4AF5-88B1-F4C585180A0B}" dt="2021-05-29T16:26:56.107" v="944" actId="26606"/>
          <ac:spMkLst>
            <pc:docMk/>
            <pc:sldMk cId="2624888913" sldId="264"/>
            <ac:spMk id="16" creationId="{204441C9-FD2D-4031-B5C5-67478196CCCF}"/>
          </ac:spMkLst>
        </pc:spChg>
        <pc:spChg chg="add del">
          <ac:chgData name="Emőke Visnyei" userId="3a3482899d2f16e7" providerId="LiveId" clId="{238027FC-C3C6-4AF5-88B1-F4C585180A0B}" dt="2021-05-29T16:26:56.107" v="944" actId="26606"/>
          <ac:spMkLst>
            <pc:docMk/>
            <pc:sldMk cId="2624888913" sldId="264"/>
            <ac:spMk id="18" creationId="{3D9D3989-3E00-4727-914E-959DFE8FACE9}"/>
          </ac:spMkLst>
        </pc:spChg>
        <pc:spChg chg="add del">
          <ac:chgData name="Emőke Visnyei" userId="3a3482899d2f16e7" providerId="LiveId" clId="{238027FC-C3C6-4AF5-88B1-F4C585180A0B}" dt="2021-05-29T16:26:56.107" v="944" actId="26606"/>
          <ac:spMkLst>
            <pc:docMk/>
            <pc:sldMk cId="2624888913" sldId="264"/>
            <ac:spMk id="20" creationId="{C538E4E5-4047-480A-BB9B-9AB54E86D50E}"/>
          </ac:spMkLst>
        </pc:spChg>
        <pc:spChg chg="add del">
          <ac:chgData name="Emőke Visnyei" userId="3a3482899d2f16e7" providerId="LiveId" clId="{238027FC-C3C6-4AF5-88B1-F4C585180A0B}" dt="2021-05-29T16:27:01.445" v="946" actId="26606"/>
          <ac:spMkLst>
            <pc:docMk/>
            <pc:sldMk cId="2624888913" sldId="264"/>
            <ac:spMk id="22" creationId="{4D896123-1B32-4CB1-B2ED-E34BBC26B423}"/>
          </ac:spMkLst>
        </pc:spChg>
        <pc:spChg chg="add del">
          <ac:chgData name="Emőke Visnyei" userId="3a3482899d2f16e7" providerId="LiveId" clId="{238027FC-C3C6-4AF5-88B1-F4C585180A0B}" dt="2021-05-29T16:27:01.445" v="946" actId="26606"/>
          <ac:spMkLst>
            <pc:docMk/>
            <pc:sldMk cId="2624888913" sldId="264"/>
            <ac:spMk id="24" creationId="{019FDB4D-987D-4C87-A179-9D4616AB2455}"/>
          </ac:spMkLst>
        </pc:spChg>
        <pc:picChg chg="add del">
          <ac:chgData name="Emőke Visnyei" userId="3a3482899d2f16e7" providerId="LiveId" clId="{238027FC-C3C6-4AF5-88B1-F4C585180A0B}" dt="2021-05-29T16:26:56.107" v="944" actId="26606"/>
          <ac:picMkLst>
            <pc:docMk/>
            <pc:sldMk cId="2624888913" sldId="264"/>
            <ac:picMk id="8" creationId="{0E2DCADA-1615-467A-A662-E8031702ED46}"/>
          </ac:picMkLst>
        </pc:picChg>
        <pc:picChg chg="add del">
          <ac:chgData name="Emőke Visnyei" userId="3a3482899d2f16e7" providerId="LiveId" clId="{238027FC-C3C6-4AF5-88B1-F4C585180A0B}" dt="2021-05-29T16:27:01.445" v="946" actId="26606"/>
          <ac:picMkLst>
            <pc:docMk/>
            <pc:sldMk cId="2624888913" sldId="264"/>
            <ac:picMk id="23" creationId="{24EB5611-217D-4169-A697-CCCDB29DBAB7}"/>
          </ac:picMkLst>
        </pc:picChg>
      </pc:sldChg>
      <pc:sldChg chg="addSp delSp modSp new mod setBg modClrScheme chgLayout">
        <pc:chgData name="Emőke Visnyei" userId="3a3482899d2f16e7" providerId="LiveId" clId="{238027FC-C3C6-4AF5-88B1-F4C585180A0B}" dt="2021-05-29T16:36:32.905" v="1054" actId="20577"/>
        <pc:sldMkLst>
          <pc:docMk/>
          <pc:sldMk cId="3624330086" sldId="264"/>
        </pc:sldMkLst>
        <pc:spChg chg="del mod ord">
          <ac:chgData name="Emőke Visnyei" userId="3a3482899d2f16e7" providerId="LiveId" clId="{238027FC-C3C6-4AF5-88B1-F4C585180A0B}" dt="2021-05-29T16:27:51.419" v="964" actId="700"/>
          <ac:spMkLst>
            <pc:docMk/>
            <pc:sldMk cId="3624330086" sldId="264"/>
            <ac:spMk id="2" creationId="{CFC53EB6-D7FD-488E-9371-336B7610CE21}"/>
          </ac:spMkLst>
        </pc:spChg>
        <pc:spChg chg="del mod ord">
          <ac:chgData name="Emőke Visnyei" userId="3a3482899d2f16e7" providerId="LiveId" clId="{238027FC-C3C6-4AF5-88B1-F4C585180A0B}" dt="2021-05-29T16:27:51.419" v="964" actId="700"/>
          <ac:spMkLst>
            <pc:docMk/>
            <pc:sldMk cId="3624330086" sldId="264"/>
            <ac:spMk id="3" creationId="{FE0F1C33-41DD-45AC-854F-A81BE3C9DAA4}"/>
          </ac:spMkLst>
        </pc:spChg>
        <pc:spChg chg="del">
          <ac:chgData name="Emőke Visnyei" userId="3a3482899d2f16e7" providerId="LiveId" clId="{238027FC-C3C6-4AF5-88B1-F4C585180A0B}" dt="2021-05-29T16:27:51.419" v="964" actId="700"/>
          <ac:spMkLst>
            <pc:docMk/>
            <pc:sldMk cId="3624330086" sldId="264"/>
            <ac:spMk id="4" creationId="{66496B07-81DE-41B9-97C0-CA87E993A829}"/>
          </ac:spMkLst>
        </pc:spChg>
        <pc:spChg chg="add mod ord">
          <ac:chgData name="Emőke Visnyei" userId="3a3482899d2f16e7" providerId="LiveId" clId="{238027FC-C3C6-4AF5-88B1-F4C585180A0B}" dt="2021-05-29T16:36:32.905" v="1054" actId="20577"/>
          <ac:spMkLst>
            <pc:docMk/>
            <pc:sldMk cId="3624330086" sldId="264"/>
            <ac:spMk id="5" creationId="{8AE23D45-F76A-4336-BA7F-F43843E0AEBD}"/>
          </ac:spMkLst>
        </pc:spChg>
        <pc:spChg chg="add del mod ord">
          <ac:chgData name="Emőke Visnyei" userId="3a3482899d2f16e7" providerId="LiveId" clId="{238027FC-C3C6-4AF5-88B1-F4C585180A0B}" dt="2021-05-29T16:36:12.522" v="1029" actId="931"/>
          <ac:spMkLst>
            <pc:docMk/>
            <pc:sldMk cId="3624330086" sldId="264"/>
            <ac:spMk id="6" creationId="{EF94931E-8597-4DAB-A701-C624806DBE66}"/>
          </ac:spMkLst>
        </pc:spChg>
        <pc:spChg chg="add">
          <ac:chgData name="Emőke Visnyei" userId="3a3482899d2f16e7" providerId="LiveId" clId="{238027FC-C3C6-4AF5-88B1-F4C585180A0B}" dt="2021-05-29T16:36:18.664" v="1032" actId="26606"/>
          <ac:spMkLst>
            <pc:docMk/>
            <pc:sldMk cId="3624330086" sldId="264"/>
            <ac:spMk id="12" creationId="{BD4C0BBB-0042-4603-A226-6117F3FD5B3C}"/>
          </ac:spMkLst>
        </pc:spChg>
        <pc:spChg chg="add del">
          <ac:chgData name="Emőke Visnyei" userId="3a3482899d2f16e7" providerId="LiveId" clId="{238027FC-C3C6-4AF5-88B1-F4C585180A0B}" dt="2021-05-29T16:35:16.346" v="1026" actId="26606"/>
          <ac:spMkLst>
            <pc:docMk/>
            <pc:sldMk cId="3624330086" sldId="264"/>
            <ac:spMk id="13" creationId="{BD4C0BBB-0042-4603-A226-6117F3FD5B3C}"/>
          </ac:spMkLst>
        </pc:spChg>
        <pc:spChg chg="add">
          <ac:chgData name="Emőke Visnyei" userId="3a3482899d2f16e7" providerId="LiveId" clId="{238027FC-C3C6-4AF5-88B1-F4C585180A0B}" dt="2021-05-29T16:36:18.664" v="1032" actId="26606"/>
          <ac:spMkLst>
            <pc:docMk/>
            <pc:sldMk cId="3624330086" sldId="264"/>
            <ac:spMk id="14" creationId="{EC44F520-2598-460E-9F91-B02F60830CA2}"/>
          </ac:spMkLst>
        </pc:spChg>
        <pc:spChg chg="add del">
          <ac:chgData name="Emőke Visnyei" userId="3a3482899d2f16e7" providerId="LiveId" clId="{238027FC-C3C6-4AF5-88B1-F4C585180A0B}" dt="2021-05-29T16:35:16.346" v="1026" actId="26606"/>
          <ac:spMkLst>
            <pc:docMk/>
            <pc:sldMk cId="3624330086" sldId="264"/>
            <ac:spMk id="15" creationId="{EC44F520-2598-460E-9F91-B02F60830CA2}"/>
          </ac:spMkLst>
        </pc:spChg>
        <pc:spChg chg="add">
          <ac:chgData name="Emőke Visnyei" userId="3a3482899d2f16e7" providerId="LiveId" clId="{238027FC-C3C6-4AF5-88B1-F4C585180A0B}" dt="2021-05-29T16:36:18.664" v="1032" actId="26606"/>
          <ac:spMkLst>
            <pc:docMk/>
            <pc:sldMk cId="3624330086" sldId="264"/>
            <ac:spMk id="16" creationId="{D3F794D0-2982-490E-88DA-93D48975085F}"/>
          </ac:spMkLst>
        </pc:spChg>
        <pc:spChg chg="add del">
          <ac:chgData name="Emőke Visnyei" userId="3a3482899d2f16e7" providerId="LiveId" clId="{238027FC-C3C6-4AF5-88B1-F4C585180A0B}" dt="2021-05-29T16:35:16.346" v="1026" actId="26606"/>
          <ac:spMkLst>
            <pc:docMk/>
            <pc:sldMk cId="3624330086" sldId="264"/>
            <ac:spMk id="17" creationId="{4D896123-1B32-4CB1-B2ED-E34BBC26B423}"/>
          </ac:spMkLst>
        </pc:spChg>
        <pc:spChg chg="add">
          <ac:chgData name="Emőke Visnyei" userId="3a3482899d2f16e7" providerId="LiveId" clId="{238027FC-C3C6-4AF5-88B1-F4C585180A0B}" dt="2021-05-29T16:36:18.664" v="1032" actId="26606"/>
          <ac:spMkLst>
            <pc:docMk/>
            <pc:sldMk cId="3624330086" sldId="264"/>
            <ac:spMk id="18" creationId="{AFD24A3D-F07A-44A9-BE55-5576292E152D}"/>
          </ac:spMkLst>
        </pc:spChg>
        <pc:spChg chg="add del">
          <ac:chgData name="Emőke Visnyei" userId="3a3482899d2f16e7" providerId="LiveId" clId="{238027FC-C3C6-4AF5-88B1-F4C585180A0B}" dt="2021-05-29T16:35:16.346" v="1026" actId="26606"/>
          <ac:spMkLst>
            <pc:docMk/>
            <pc:sldMk cId="3624330086" sldId="264"/>
            <ac:spMk id="19" creationId="{F57DA40C-10B8-4678-8433-AA03ED65E921}"/>
          </ac:spMkLst>
        </pc:spChg>
        <pc:spChg chg="add">
          <ac:chgData name="Emőke Visnyei" userId="3a3482899d2f16e7" providerId="LiveId" clId="{238027FC-C3C6-4AF5-88B1-F4C585180A0B}" dt="2021-05-29T16:36:18.664" v="1032" actId="26606"/>
          <ac:spMkLst>
            <pc:docMk/>
            <pc:sldMk cId="3624330086" sldId="264"/>
            <ac:spMk id="20" creationId="{204441C9-FD2D-4031-B5C5-67478196CCCF}"/>
          </ac:spMkLst>
        </pc:spChg>
        <pc:spChg chg="add del">
          <ac:chgData name="Emőke Visnyei" userId="3a3482899d2f16e7" providerId="LiveId" clId="{238027FC-C3C6-4AF5-88B1-F4C585180A0B}" dt="2021-05-29T16:35:16.346" v="1026" actId="26606"/>
          <ac:spMkLst>
            <pc:docMk/>
            <pc:sldMk cId="3624330086" sldId="264"/>
            <ac:spMk id="21" creationId="{D1DEB652-CD49-4786-9154-A1A30E195ADF}"/>
          </ac:spMkLst>
        </pc:spChg>
        <pc:spChg chg="add del">
          <ac:chgData name="Emőke Visnyei" userId="3a3482899d2f16e7" providerId="LiveId" clId="{238027FC-C3C6-4AF5-88B1-F4C585180A0B}" dt="2021-05-29T16:35:16.346" v="1026" actId="26606"/>
          <ac:spMkLst>
            <pc:docMk/>
            <pc:sldMk cId="3624330086" sldId="264"/>
            <ac:spMk id="23" creationId="{59A7483D-55E4-41F7-8F87-19FAB2AEAA50}"/>
          </ac:spMkLst>
        </pc:spChg>
        <pc:spChg chg="add">
          <ac:chgData name="Emőke Visnyei" userId="3a3482899d2f16e7" providerId="LiveId" clId="{238027FC-C3C6-4AF5-88B1-F4C585180A0B}" dt="2021-05-29T16:36:18.664" v="1032" actId="26606"/>
          <ac:spMkLst>
            <pc:docMk/>
            <pc:sldMk cId="3624330086" sldId="264"/>
            <ac:spMk id="25" creationId="{3D9D3989-3E00-4727-914E-959DFE8FACE9}"/>
          </ac:spMkLst>
        </pc:spChg>
        <pc:spChg chg="add">
          <ac:chgData name="Emőke Visnyei" userId="3a3482899d2f16e7" providerId="LiveId" clId="{238027FC-C3C6-4AF5-88B1-F4C585180A0B}" dt="2021-05-29T16:36:18.664" v="1032" actId="26606"/>
          <ac:spMkLst>
            <pc:docMk/>
            <pc:sldMk cId="3624330086" sldId="264"/>
            <ac:spMk id="27" creationId="{C538E4E5-4047-480A-BB9B-9AB54E86D50E}"/>
          </ac:spMkLst>
        </pc:spChg>
        <pc:spChg chg="add del">
          <ac:chgData name="Emőke Visnyei" userId="3a3482899d2f16e7" providerId="LiveId" clId="{238027FC-C3C6-4AF5-88B1-F4C585180A0B}" dt="2021-05-29T16:34:42.247" v="1005" actId="26606"/>
          <ac:spMkLst>
            <pc:docMk/>
            <pc:sldMk cId="3624330086" sldId="264"/>
            <ac:spMk id="28" creationId="{BD4C0BBB-0042-4603-A226-6117F3FD5B3C}"/>
          </ac:spMkLst>
        </pc:spChg>
        <pc:spChg chg="add del">
          <ac:chgData name="Emőke Visnyei" userId="3a3482899d2f16e7" providerId="LiveId" clId="{238027FC-C3C6-4AF5-88B1-F4C585180A0B}" dt="2021-05-29T16:34:42.247" v="1005" actId="26606"/>
          <ac:spMkLst>
            <pc:docMk/>
            <pc:sldMk cId="3624330086" sldId="264"/>
            <ac:spMk id="30" creationId="{EC44F520-2598-460E-9F91-B02F60830CA2}"/>
          </ac:spMkLst>
        </pc:spChg>
        <pc:spChg chg="add del">
          <ac:chgData name="Emőke Visnyei" userId="3a3482899d2f16e7" providerId="LiveId" clId="{238027FC-C3C6-4AF5-88B1-F4C585180A0B}" dt="2021-05-29T16:34:42.247" v="1005" actId="26606"/>
          <ac:spMkLst>
            <pc:docMk/>
            <pc:sldMk cId="3624330086" sldId="264"/>
            <ac:spMk id="32" creationId="{D3F794D0-2982-490E-88DA-93D48975085F}"/>
          </ac:spMkLst>
        </pc:spChg>
        <pc:spChg chg="add del">
          <ac:chgData name="Emőke Visnyei" userId="3a3482899d2f16e7" providerId="LiveId" clId="{238027FC-C3C6-4AF5-88B1-F4C585180A0B}" dt="2021-05-29T16:34:42.247" v="1005" actId="26606"/>
          <ac:spMkLst>
            <pc:docMk/>
            <pc:sldMk cId="3624330086" sldId="264"/>
            <ac:spMk id="34" creationId="{AFD24A3D-F07A-44A9-BE55-5576292E152D}"/>
          </ac:spMkLst>
        </pc:spChg>
        <pc:spChg chg="add del">
          <ac:chgData name="Emőke Visnyei" userId="3a3482899d2f16e7" providerId="LiveId" clId="{238027FC-C3C6-4AF5-88B1-F4C585180A0B}" dt="2021-05-29T16:34:42.247" v="1005" actId="26606"/>
          <ac:spMkLst>
            <pc:docMk/>
            <pc:sldMk cId="3624330086" sldId="264"/>
            <ac:spMk id="36" creationId="{204441C9-FD2D-4031-B5C5-67478196CCCF}"/>
          </ac:spMkLst>
        </pc:spChg>
        <pc:spChg chg="add del">
          <ac:chgData name="Emőke Visnyei" userId="3a3482899d2f16e7" providerId="LiveId" clId="{238027FC-C3C6-4AF5-88B1-F4C585180A0B}" dt="2021-05-29T16:34:42.247" v="1005" actId="26606"/>
          <ac:spMkLst>
            <pc:docMk/>
            <pc:sldMk cId="3624330086" sldId="264"/>
            <ac:spMk id="38" creationId="{EBF09AEC-6E6E-418F-9974-8730F1B2B6EF}"/>
          </ac:spMkLst>
        </pc:spChg>
        <pc:spChg chg="add del">
          <ac:chgData name="Emőke Visnyei" userId="3a3482899d2f16e7" providerId="LiveId" clId="{238027FC-C3C6-4AF5-88B1-F4C585180A0B}" dt="2021-05-29T16:34:42.247" v="1005" actId="26606"/>
          <ac:spMkLst>
            <pc:docMk/>
            <pc:sldMk cId="3624330086" sldId="264"/>
            <ac:spMk id="40" creationId="{3D9D3989-3E00-4727-914E-959DFE8FACE9}"/>
          </ac:spMkLst>
        </pc:spChg>
        <pc:spChg chg="add del">
          <ac:chgData name="Emőke Visnyei" userId="3a3482899d2f16e7" providerId="LiveId" clId="{238027FC-C3C6-4AF5-88B1-F4C585180A0B}" dt="2021-05-29T16:34:45.376" v="1007" actId="26606"/>
          <ac:spMkLst>
            <pc:docMk/>
            <pc:sldMk cId="3624330086" sldId="264"/>
            <ac:spMk id="42" creationId="{BD4C0BBB-0042-4603-A226-6117F3FD5B3C}"/>
          </ac:spMkLst>
        </pc:spChg>
        <pc:spChg chg="add del">
          <ac:chgData name="Emőke Visnyei" userId="3a3482899d2f16e7" providerId="LiveId" clId="{238027FC-C3C6-4AF5-88B1-F4C585180A0B}" dt="2021-05-29T16:34:45.376" v="1007" actId="26606"/>
          <ac:spMkLst>
            <pc:docMk/>
            <pc:sldMk cId="3624330086" sldId="264"/>
            <ac:spMk id="43" creationId="{EC44F520-2598-460E-9F91-B02F60830CA2}"/>
          </ac:spMkLst>
        </pc:spChg>
        <pc:spChg chg="add del">
          <ac:chgData name="Emőke Visnyei" userId="3a3482899d2f16e7" providerId="LiveId" clId="{238027FC-C3C6-4AF5-88B1-F4C585180A0B}" dt="2021-05-29T16:34:45.376" v="1007" actId="26606"/>
          <ac:spMkLst>
            <pc:docMk/>
            <pc:sldMk cId="3624330086" sldId="264"/>
            <ac:spMk id="44" creationId="{4D896123-1B32-4CB1-B2ED-E34BBC26B423}"/>
          </ac:spMkLst>
        </pc:spChg>
        <pc:spChg chg="add del">
          <ac:chgData name="Emőke Visnyei" userId="3a3482899d2f16e7" providerId="LiveId" clId="{238027FC-C3C6-4AF5-88B1-F4C585180A0B}" dt="2021-05-29T16:34:45.376" v="1007" actId="26606"/>
          <ac:spMkLst>
            <pc:docMk/>
            <pc:sldMk cId="3624330086" sldId="264"/>
            <ac:spMk id="45" creationId="{F57DA40C-10B8-4678-8433-AA03ED65E921}"/>
          </ac:spMkLst>
        </pc:spChg>
        <pc:spChg chg="add del">
          <ac:chgData name="Emőke Visnyei" userId="3a3482899d2f16e7" providerId="LiveId" clId="{238027FC-C3C6-4AF5-88B1-F4C585180A0B}" dt="2021-05-29T16:34:45.376" v="1007" actId="26606"/>
          <ac:spMkLst>
            <pc:docMk/>
            <pc:sldMk cId="3624330086" sldId="264"/>
            <ac:spMk id="46" creationId="{D1DEB652-CD49-4786-9154-A1A30E195ADF}"/>
          </ac:spMkLst>
        </pc:spChg>
        <pc:spChg chg="add del">
          <ac:chgData name="Emőke Visnyei" userId="3a3482899d2f16e7" providerId="LiveId" clId="{238027FC-C3C6-4AF5-88B1-F4C585180A0B}" dt="2021-05-29T16:34:45.376" v="1007" actId="26606"/>
          <ac:spMkLst>
            <pc:docMk/>
            <pc:sldMk cId="3624330086" sldId="264"/>
            <ac:spMk id="47" creationId="{59A7483D-55E4-41F7-8F87-19FAB2AEAA50}"/>
          </ac:spMkLst>
        </pc:spChg>
        <pc:spChg chg="add del">
          <ac:chgData name="Emőke Visnyei" userId="3a3482899d2f16e7" providerId="LiveId" clId="{238027FC-C3C6-4AF5-88B1-F4C585180A0B}" dt="2021-05-29T16:34:47.393" v="1009" actId="26606"/>
          <ac:spMkLst>
            <pc:docMk/>
            <pc:sldMk cId="3624330086" sldId="264"/>
            <ac:spMk id="49" creationId="{BD4C0BBB-0042-4603-A226-6117F3FD5B3C}"/>
          </ac:spMkLst>
        </pc:spChg>
        <pc:spChg chg="add del">
          <ac:chgData name="Emőke Visnyei" userId="3a3482899d2f16e7" providerId="LiveId" clId="{238027FC-C3C6-4AF5-88B1-F4C585180A0B}" dt="2021-05-29T16:34:47.393" v="1009" actId="26606"/>
          <ac:spMkLst>
            <pc:docMk/>
            <pc:sldMk cId="3624330086" sldId="264"/>
            <ac:spMk id="50" creationId="{EC44F520-2598-460E-9F91-B02F60830CA2}"/>
          </ac:spMkLst>
        </pc:spChg>
        <pc:spChg chg="add del">
          <ac:chgData name="Emőke Visnyei" userId="3a3482899d2f16e7" providerId="LiveId" clId="{238027FC-C3C6-4AF5-88B1-F4C585180A0B}" dt="2021-05-29T16:34:47.393" v="1009" actId="26606"/>
          <ac:spMkLst>
            <pc:docMk/>
            <pc:sldMk cId="3624330086" sldId="264"/>
            <ac:spMk id="51" creationId="{D3F794D0-2982-490E-88DA-93D48975085F}"/>
          </ac:spMkLst>
        </pc:spChg>
        <pc:spChg chg="add del">
          <ac:chgData name="Emőke Visnyei" userId="3a3482899d2f16e7" providerId="LiveId" clId="{238027FC-C3C6-4AF5-88B1-F4C585180A0B}" dt="2021-05-29T16:34:47.393" v="1009" actId="26606"/>
          <ac:spMkLst>
            <pc:docMk/>
            <pc:sldMk cId="3624330086" sldId="264"/>
            <ac:spMk id="52" creationId="{AFD24A3D-F07A-44A9-BE55-5576292E152D}"/>
          </ac:spMkLst>
        </pc:spChg>
        <pc:spChg chg="add del">
          <ac:chgData name="Emőke Visnyei" userId="3a3482899d2f16e7" providerId="LiveId" clId="{238027FC-C3C6-4AF5-88B1-F4C585180A0B}" dt="2021-05-29T16:34:47.393" v="1009" actId="26606"/>
          <ac:spMkLst>
            <pc:docMk/>
            <pc:sldMk cId="3624330086" sldId="264"/>
            <ac:spMk id="53" creationId="{204441C9-FD2D-4031-B5C5-67478196CCCF}"/>
          </ac:spMkLst>
        </pc:spChg>
        <pc:spChg chg="add del">
          <ac:chgData name="Emőke Visnyei" userId="3a3482899d2f16e7" providerId="LiveId" clId="{238027FC-C3C6-4AF5-88B1-F4C585180A0B}" dt="2021-05-29T16:34:47.393" v="1009" actId="26606"/>
          <ac:spMkLst>
            <pc:docMk/>
            <pc:sldMk cId="3624330086" sldId="264"/>
            <ac:spMk id="54" creationId="{EBF09AEC-6E6E-418F-9974-8730F1B2B6EF}"/>
          </ac:spMkLst>
        </pc:spChg>
        <pc:spChg chg="add del">
          <ac:chgData name="Emőke Visnyei" userId="3a3482899d2f16e7" providerId="LiveId" clId="{238027FC-C3C6-4AF5-88B1-F4C585180A0B}" dt="2021-05-29T16:34:47.393" v="1009" actId="26606"/>
          <ac:spMkLst>
            <pc:docMk/>
            <pc:sldMk cId="3624330086" sldId="264"/>
            <ac:spMk id="55" creationId="{3D9D3989-3E00-4727-914E-959DFE8FACE9}"/>
          </ac:spMkLst>
        </pc:spChg>
        <pc:spChg chg="add del">
          <ac:chgData name="Emőke Visnyei" userId="3a3482899d2f16e7" providerId="LiveId" clId="{238027FC-C3C6-4AF5-88B1-F4C585180A0B}" dt="2021-05-29T16:34:56.785" v="1011" actId="26606"/>
          <ac:spMkLst>
            <pc:docMk/>
            <pc:sldMk cId="3624330086" sldId="264"/>
            <ac:spMk id="57" creationId="{BD4C0BBB-0042-4603-A226-6117F3FD5B3C}"/>
          </ac:spMkLst>
        </pc:spChg>
        <pc:spChg chg="add del">
          <ac:chgData name="Emőke Visnyei" userId="3a3482899d2f16e7" providerId="LiveId" clId="{238027FC-C3C6-4AF5-88B1-F4C585180A0B}" dt="2021-05-29T16:34:56.785" v="1011" actId="26606"/>
          <ac:spMkLst>
            <pc:docMk/>
            <pc:sldMk cId="3624330086" sldId="264"/>
            <ac:spMk id="58" creationId="{EC44F520-2598-460E-9F91-B02F60830CA2}"/>
          </ac:spMkLst>
        </pc:spChg>
        <pc:spChg chg="add del">
          <ac:chgData name="Emőke Visnyei" userId="3a3482899d2f16e7" providerId="LiveId" clId="{238027FC-C3C6-4AF5-88B1-F4C585180A0B}" dt="2021-05-29T16:34:56.785" v="1011" actId="26606"/>
          <ac:spMkLst>
            <pc:docMk/>
            <pc:sldMk cId="3624330086" sldId="264"/>
            <ac:spMk id="59" creationId="{4D896123-1B32-4CB1-B2ED-E34BBC26B423}"/>
          </ac:spMkLst>
        </pc:spChg>
        <pc:spChg chg="add del">
          <ac:chgData name="Emőke Visnyei" userId="3a3482899d2f16e7" providerId="LiveId" clId="{238027FC-C3C6-4AF5-88B1-F4C585180A0B}" dt="2021-05-29T16:34:56.785" v="1011" actId="26606"/>
          <ac:spMkLst>
            <pc:docMk/>
            <pc:sldMk cId="3624330086" sldId="264"/>
            <ac:spMk id="60" creationId="{F57DA40C-10B8-4678-8433-AA03ED65E921}"/>
          </ac:spMkLst>
        </pc:spChg>
        <pc:spChg chg="add del">
          <ac:chgData name="Emőke Visnyei" userId="3a3482899d2f16e7" providerId="LiveId" clId="{238027FC-C3C6-4AF5-88B1-F4C585180A0B}" dt="2021-05-29T16:34:56.785" v="1011" actId="26606"/>
          <ac:spMkLst>
            <pc:docMk/>
            <pc:sldMk cId="3624330086" sldId="264"/>
            <ac:spMk id="61" creationId="{D1DEB652-CD49-4786-9154-A1A30E195ADF}"/>
          </ac:spMkLst>
        </pc:spChg>
        <pc:spChg chg="add del">
          <ac:chgData name="Emőke Visnyei" userId="3a3482899d2f16e7" providerId="LiveId" clId="{238027FC-C3C6-4AF5-88B1-F4C585180A0B}" dt="2021-05-29T16:34:56.785" v="1011" actId="26606"/>
          <ac:spMkLst>
            <pc:docMk/>
            <pc:sldMk cId="3624330086" sldId="264"/>
            <ac:spMk id="62" creationId="{59A7483D-55E4-41F7-8F87-19FAB2AEAA50}"/>
          </ac:spMkLst>
        </pc:spChg>
        <pc:spChg chg="add del">
          <ac:chgData name="Emőke Visnyei" userId="3a3482899d2f16e7" providerId="LiveId" clId="{238027FC-C3C6-4AF5-88B1-F4C585180A0B}" dt="2021-05-29T16:35:10.258" v="1017" actId="26606"/>
          <ac:spMkLst>
            <pc:docMk/>
            <pc:sldMk cId="3624330086" sldId="264"/>
            <ac:spMk id="64" creationId="{BD4C0BBB-0042-4603-A226-6117F3FD5B3C}"/>
          </ac:spMkLst>
        </pc:spChg>
        <pc:spChg chg="add del">
          <ac:chgData name="Emőke Visnyei" userId="3a3482899d2f16e7" providerId="LiveId" clId="{238027FC-C3C6-4AF5-88B1-F4C585180A0B}" dt="2021-05-29T16:35:10.258" v="1017" actId="26606"/>
          <ac:spMkLst>
            <pc:docMk/>
            <pc:sldMk cId="3624330086" sldId="264"/>
            <ac:spMk id="65" creationId="{EC44F520-2598-460E-9F91-B02F60830CA2}"/>
          </ac:spMkLst>
        </pc:spChg>
        <pc:spChg chg="add del">
          <ac:chgData name="Emőke Visnyei" userId="3a3482899d2f16e7" providerId="LiveId" clId="{238027FC-C3C6-4AF5-88B1-F4C585180A0B}" dt="2021-05-29T16:35:10.258" v="1017" actId="26606"/>
          <ac:spMkLst>
            <pc:docMk/>
            <pc:sldMk cId="3624330086" sldId="264"/>
            <ac:spMk id="66" creationId="{D3F794D0-2982-490E-88DA-93D48975085F}"/>
          </ac:spMkLst>
        </pc:spChg>
        <pc:spChg chg="add del">
          <ac:chgData name="Emőke Visnyei" userId="3a3482899d2f16e7" providerId="LiveId" clId="{238027FC-C3C6-4AF5-88B1-F4C585180A0B}" dt="2021-05-29T16:35:10.258" v="1017" actId="26606"/>
          <ac:spMkLst>
            <pc:docMk/>
            <pc:sldMk cId="3624330086" sldId="264"/>
            <ac:spMk id="67" creationId="{AFD24A3D-F07A-44A9-BE55-5576292E152D}"/>
          </ac:spMkLst>
        </pc:spChg>
        <pc:spChg chg="add del">
          <ac:chgData name="Emőke Visnyei" userId="3a3482899d2f16e7" providerId="LiveId" clId="{238027FC-C3C6-4AF5-88B1-F4C585180A0B}" dt="2021-05-29T16:35:10.258" v="1017" actId="26606"/>
          <ac:spMkLst>
            <pc:docMk/>
            <pc:sldMk cId="3624330086" sldId="264"/>
            <ac:spMk id="68" creationId="{204441C9-FD2D-4031-B5C5-67478196CCCF}"/>
          </ac:spMkLst>
        </pc:spChg>
        <pc:spChg chg="add del">
          <ac:chgData name="Emőke Visnyei" userId="3a3482899d2f16e7" providerId="LiveId" clId="{238027FC-C3C6-4AF5-88B1-F4C585180A0B}" dt="2021-05-29T16:35:10.258" v="1017" actId="26606"/>
          <ac:spMkLst>
            <pc:docMk/>
            <pc:sldMk cId="3624330086" sldId="264"/>
            <ac:spMk id="69" creationId="{EBF09AEC-6E6E-418F-9974-8730F1B2B6EF}"/>
          </ac:spMkLst>
        </pc:spChg>
        <pc:spChg chg="add del">
          <ac:chgData name="Emőke Visnyei" userId="3a3482899d2f16e7" providerId="LiveId" clId="{238027FC-C3C6-4AF5-88B1-F4C585180A0B}" dt="2021-05-29T16:35:10.258" v="1017" actId="26606"/>
          <ac:spMkLst>
            <pc:docMk/>
            <pc:sldMk cId="3624330086" sldId="264"/>
            <ac:spMk id="70" creationId="{3D9D3989-3E00-4727-914E-959DFE8FACE9}"/>
          </ac:spMkLst>
        </pc:spChg>
        <pc:picChg chg="add del mod">
          <ac:chgData name="Emőke Visnyei" userId="3a3482899d2f16e7" providerId="LiveId" clId="{238027FC-C3C6-4AF5-88B1-F4C585180A0B}" dt="2021-05-29T16:35:18.015" v="1028" actId="931"/>
          <ac:picMkLst>
            <pc:docMk/>
            <pc:sldMk cId="3624330086" sldId="264"/>
            <ac:picMk id="8" creationId="{36ADDBFF-66CA-4327-B61D-5005D1713D1F}"/>
          </ac:picMkLst>
        </pc:picChg>
        <pc:picChg chg="add mod">
          <ac:chgData name="Emőke Visnyei" userId="3a3482899d2f16e7" providerId="LiveId" clId="{238027FC-C3C6-4AF5-88B1-F4C585180A0B}" dt="2021-05-29T16:36:18.664" v="1032" actId="26606"/>
          <ac:picMkLst>
            <pc:docMk/>
            <pc:sldMk cId="3624330086" sldId="264"/>
            <ac:picMk id="10" creationId="{AB71E471-E36C-4356-B5A3-1C5B59701AAE}"/>
          </ac:picMkLst>
        </pc:picChg>
      </pc:sldChg>
      <pc:sldChg chg="modSp new mod setBg">
        <pc:chgData name="Emőke Visnyei" userId="3a3482899d2f16e7" providerId="LiveId" clId="{238027FC-C3C6-4AF5-88B1-F4C585180A0B}" dt="2021-05-29T17:06:47.047" v="1449" actId="20577"/>
        <pc:sldMkLst>
          <pc:docMk/>
          <pc:sldMk cId="1333578684" sldId="265"/>
        </pc:sldMkLst>
        <pc:spChg chg="mod">
          <ac:chgData name="Emőke Visnyei" userId="3a3482899d2f16e7" providerId="LiveId" clId="{238027FC-C3C6-4AF5-88B1-F4C585180A0B}" dt="2021-05-29T16:58:51.027" v="1077" actId="20577"/>
          <ac:spMkLst>
            <pc:docMk/>
            <pc:sldMk cId="1333578684" sldId="265"/>
            <ac:spMk id="2" creationId="{2BDBA086-31C4-47EC-922A-2E6056506D20}"/>
          </ac:spMkLst>
        </pc:spChg>
        <pc:spChg chg="mod">
          <ac:chgData name="Emőke Visnyei" userId="3a3482899d2f16e7" providerId="LiveId" clId="{238027FC-C3C6-4AF5-88B1-F4C585180A0B}" dt="2021-05-29T17:06:47.047" v="1449" actId="20577"/>
          <ac:spMkLst>
            <pc:docMk/>
            <pc:sldMk cId="1333578684" sldId="265"/>
            <ac:spMk id="3" creationId="{44CDC402-CB87-41E3-AA32-01949F7A09BB}"/>
          </ac:spMkLst>
        </pc:spChg>
      </pc:sldChg>
      <pc:sldChg chg="modSp new mod setBg">
        <pc:chgData name="Emőke Visnyei" userId="3a3482899d2f16e7" providerId="LiveId" clId="{238027FC-C3C6-4AF5-88B1-F4C585180A0B}" dt="2021-05-29T17:38:30.744" v="1882" actId="20577"/>
        <pc:sldMkLst>
          <pc:docMk/>
          <pc:sldMk cId="3656897542" sldId="266"/>
        </pc:sldMkLst>
        <pc:spChg chg="mod">
          <ac:chgData name="Emőke Visnyei" userId="3a3482899d2f16e7" providerId="LiveId" clId="{238027FC-C3C6-4AF5-88B1-F4C585180A0B}" dt="2021-05-29T17:07:49.837" v="1516" actId="20577"/>
          <ac:spMkLst>
            <pc:docMk/>
            <pc:sldMk cId="3656897542" sldId="266"/>
            <ac:spMk id="2" creationId="{3FF8E93C-117A-442B-B546-F11F9CC11EE0}"/>
          </ac:spMkLst>
        </pc:spChg>
        <pc:spChg chg="mod">
          <ac:chgData name="Emőke Visnyei" userId="3a3482899d2f16e7" providerId="LiveId" clId="{238027FC-C3C6-4AF5-88B1-F4C585180A0B}" dt="2021-05-29T17:38:30.744" v="1882" actId="20577"/>
          <ac:spMkLst>
            <pc:docMk/>
            <pc:sldMk cId="3656897542" sldId="266"/>
            <ac:spMk id="3" creationId="{ABB93AC0-E1A5-44FA-9175-DCAEBA1AA842}"/>
          </ac:spMkLst>
        </pc:spChg>
      </pc:sldChg>
      <pc:sldChg chg="modSp new mod setBg">
        <pc:chgData name="Emőke Visnyei" userId="3a3482899d2f16e7" providerId="LiveId" clId="{238027FC-C3C6-4AF5-88B1-F4C585180A0B}" dt="2021-05-30T14:07:16.930" v="2328" actId="20577"/>
        <pc:sldMkLst>
          <pc:docMk/>
          <pc:sldMk cId="1422661694" sldId="267"/>
        </pc:sldMkLst>
        <pc:spChg chg="mod">
          <ac:chgData name="Emőke Visnyei" userId="3a3482899d2f16e7" providerId="LiveId" clId="{238027FC-C3C6-4AF5-88B1-F4C585180A0B}" dt="2021-05-29T17:39:09.287" v="1901" actId="20577"/>
          <ac:spMkLst>
            <pc:docMk/>
            <pc:sldMk cId="1422661694" sldId="267"/>
            <ac:spMk id="2" creationId="{B8A75FEE-3A17-4B1B-BFD0-A5F57C2CB3BC}"/>
          </ac:spMkLst>
        </pc:spChg>
        <pc:spChg chg="mod">
          <ac:chgData name="Emőke Visnyei" userId="3a3482899d2f16e7" providerId="LiveId" clId="{238027FC-C3C6-4AF5-88B1-F4C585180A0B}" dt="2021-05-30T14:07:16.930" v="2328" actId="20577"/>
          <ac:spMkLst>
            <pc:docMk/>
            <pc:sldMk cId="1422661694" sldId="267"/>
            <ac:spMk id="3" creationId="{45E9168E-9C1C-47B2-8890-18E1AAAD5401}"/>
          </ac:spMkLst>
        </pc:spChg>
      </pc:sldChg>
      <pc:sldChg chg="modSp new mod setBg">
        <pc:chgData name="Emőke Visnyei" userId="3a3482899d2f16e7" providerId="LiveId" clId="{238027FC-C3C6-4AF5-88B1-F4C585180A0B}" dt="2021-05-30T14:01:24.045" v="2242" actId="20577"/>
        <pc:sldMkLst>
          <pc:docMk/>
          <pc:sldMk cId="3662465365" sldId="268"/>
        </pc:sldMkLst>
        <pc:spChg chg="mod">
          <ac:chgData name="Emőke Visnyei" userId="3a3482899d2f16e7" providerId="LiveId" clId="{238027FC-C3C6-4AF5-88B1-F4C585180A0B}" dt="2021-05-29T17:45:05.440" v="2186" actId="20577"/>
          <ac:spMkLst>
            <pc:docMk/>
            <pc:sldMk cId="3662465365" sldId="268"/>
            <ac:spMk id="2" creationId="{BD86B82B-67A3-4273-A884-D89548238C80}"/>
          </ac:spMkLst>
        </pc:spChg>
        <pc:spChg chg="mod">
          <ac:chgData name="Emőke Visnyei" userId="3a3482899d2f16e7" providerId="LiveId" clId="{238027FC-C3C6-4AF5-88B1-F4C585180A0B}" dt="2021-05-30T14:01:24.045" v="2242" actId="20577"/>
          <ac:spMkLst>
            <pc:docMk/>
            <pc:sldMk cId="3662465365" sldId="268"/>
            <ac:spMk id="3" creationId="{03A515E6-0624-4D53-9A8C-2744A7250892}"/>
          </ac:spMkLst>
        </pc:spChg>
      </pc:sldChg>
      <pc:sldChg chg="modSp new mod setBg">
        <pc:chgData name="Emőke Visnyei" userId="3a3482899d2f16e7" providerId="LiveId" clId="{238027FC-C3C6-4AF5-88B1-F4C585180A0B}" dt="2021-05-30T16:15:41.436" v="2651" actId="20577"/>
        <pc:sldMkLst>
          <pc:docMk/>
          <pc:sldMk cId="197534324" sldId="269"/>
        </pc:sldMkLst>
        <pc:spChg chg="mod">
          <ac:chgData name="Emőke Visnyei" userId="3a3482899d2f16e7" providerId="LiveId" clId="{238027FC-C3C6-4AF5-88B1-F4C585180A0B}" dt="2021-05-30T16:15:41.436" v="2651" actId="20577"/>
          <ac:spMkLst>
            <pc:docMk/>
            <pc:sldMk cId="197534324" sldId="269"/>
            <ac:spMk id="2" creationId="{E436BC6D-D9B4-4C9E-B1C0-59EB4B769C04}"/>
          </ac:spMkLst>
        </pc:spChg>
        <pc:spChg chg="mod">
          <ac:chgData name="Emőke Visnyei" userId="3a3482899d2f16e7" providerId="LiveId" clId="{238027FC-C3C6-4AF5-88B1-F4C585180A0B}" dt="2021-05-30T14:54:55.060" v="2608" actId="20577"/>
          <ac:spMkLst>
            <pc:docMk/>
            <pc:sldMk cId="197534324" sldId="269"/>
            <ac:spMk id="3" creationId="{877CE325-F44A-44CC-9075-59DED512B555}"/>
          </ac:spMkLst>
        </pc:spChg>
      </pc:sldChg>
      <pc:sldChg chg="addSp delSp modSp new mod setBg setFolMasterObjs">
        <pc:chgData name="Emőke Visnyei" userId="3a3482899d2f16e7" providerId="LiveId" clId="{238027FC-C3C6-4AF5-88B1-F4C585180A0B}" dt="2021-05-30T16:18:46.067" v="2665" actId="26606"/>
        <pc:sldMkLst>
          <pc:docMk/>
          <pc:sldMk cId="2517839154" sldId="270"/>
        </pc:sldMkLst>
        <pc:spChg chg="mod ord">
          <ac:chgData name="Emőke Visnyei" userId="3a3482899d2f16e7" providerId="LiveId" clId="{238027FC-C3C6-4AF5-88B1-F4C585180A0B}" dt="2021-05-30T16:18:46.067" v="2665" actId="26606"/>
          <ac:spMkLst>
            <pc:docMk/>
            <pc:sldMk cId="2517839154" sldId="270"/>
            <ac:spMk id="2" creationId="{A5D23DC5-581D-44A6-B9C0-4F15FFE3E742}"/>
          </ac:spMkLst>
        </pc:spChg>
        <pc:spChg chg="del">
          <ac:chgData name="Emőke Visnyei" userId="3a3482899d2f16e7" providerId="LiveId" clId="{238027FC-C3C6-4AF5-88B1-F4C585180A0B}" dt="2021-05-30T16:18:25.809" v="2664" actId="931"/>
          <ac:spMkLst>
            <pc:docMk/>
            <pc:sldMk cId="2517839154" sldId="270"/>
            <ac:spMk id="3" creationId="{6CFBA00C-F2C2-438A-A754-FABAD477DC54}"/>
          </ac:spMkLst>
        </pc:spChg>
        <pc:spChg chg="add">
          <ac:chgData name="Emőke Visnyei" userId="3a3482899d2f16e7" providerId="LiveId" clId="{238027FC-C3C6-4AF5-88B1-F4C585180A0B}" dt="2021-05-30T16:18:46.067" v="2665" actId="26606"/>
          <ac:spMkLst>
            <pc:docMk/>
            <pc:sldMk cId="2517839154" sldId="270"/>
            <ac:spMk id="10" creationId="{BD4C0BBB-0042-4603-A226-6117F3FD5B3C}"/>
          </ac:spMkLst>
        </pc:spChg>
        <pc:spChg chg="add">
          <ac:chgData name="Emőke Visnyei" userId="3a3482899d2f16e7" providerId="LiveId" clId="{238027FC-C3C6-4AF5-88B1-F4C585180A0B}" dt="2021-05-30T16:18:46.067" v="2665" actId="26606"/>
          <ac:spMkLst>
            <pc:docMk/>
            <pc:sldMk cId="2517839154" sldId="270"/>
            <ac:spMk id="12" creationId="{EC44F520-2598-460E-9F91-B02F60830CA2}"/>
          </ac:spMkLst>
        </pc:spChg>
        <pc:spChg chg="add">
          <ac:chgData name="Emőke Visnyei" userId="3a3482899d2f16e7" providerId="LiveId" clId="{238027FC-C3C6-4AF5-88B1-F4C585180A0B}" dt="2021-05-30T16:18:46.067" v="2665" actId="26606"/>
          <ac:spMkLst>
            <pc:docMk/>
            <pc:sldMk cId="2517839154" sldId="270"/>
            <ac:spMk id="14" creationId="{D3F794D0-2982-490E-88DA-93D48975085F}"/>
          </ac:spMkLst>
        </pc:spChg>
        <pc:spChg chg="add">
          <ac:chgData name="Emőke Visnyei" userId="3a3482899d2f16e7" providerId="LiveId" clId="{238027FC-C3C6-4AF5-88B1-F4C585180A0B}" dt="2021-05-30T16:18:46.067" v="2665" actId="26606"/>
          <ac:spMkLst>
            <pc:docMk/>
            <pc:sldMk cId="2517839154" sldId="270"/>
            <ac:spMk id="16" creationId="{AFD24A3D-F07A-44A9-BE55-5576292E152D}"/>
          </ac:spMkLst>
        </pc:spChg>
        <pc:spChg chg="add">
          <ac:chgData name="Emőke Visnyei" userId="3a3482899d2f16e7" providerId="LiveId" clId="{238027FC-C3C6-4AF5-88B1-F4C585180A0B}" dt="2021-05-30T16:18:46.067" v="2665" actId="26606"/>
          <ac:spMkLst>
            <pc:docMk/>
            <pc:sldMk cId="2517839154" sldId="270"/>
            <ac:spMk id="18" creationId="{204441C9-FD2D-4031-B5C5-67478196CCCF}"/>
          </ac:spMkLst>
        </pc:spChg>
        <pc:spChg chg="add">
          <ac:chgData name="Emőke Visnyei" userId="3a3482899d2f16e7" providerId="LiveId" clId="{238027FC-C3C6-4AF5-88B1-F4C585180A0B}" dt="2021-05-30T16:18:46.067" v="2665" actId="26606"/>
          <ac:spMkLst>
            <pc:docMk/>
            <pc:sldMk cId="2517839154" sldId="270"/>
            <ac:spMk id="20" creationId="{3D9D3989-3E00-4727-914E-959DFE8FACE9}"/>
          </ac:spMkLst>
        </pc:spChg>
        <pc:spChg chg="add">
          <ac:chgData name="Emőke Visnyei" userId="3a3482899d2f16e7" providerId="LiveId" clId="{238027FC-C3C6-4AF5-88B1-F4C585180A0B}" dt="2021-05-30T16:18:46.067" v="2665" actId="26606"/>
          <ac:spMkLst>
            <pc:docMk/>
            <pc:sldMk cId="2517839154" sldId="270"/>
            <ac:spMk id="22" creationId="{C538E4E5-4047-480A-BB9B-9AB54E86D50E}"/>
          </ac:spMkLst>
        </pc:spChg>
        <pc:picChg chg="add mod">
          <ac:chgData name="Emőke Visnyei" userId="3a3482899d2f16e7" providerId="LiveId" clId="{238027FC-C3C6-4AF5-88B1-F4C585180A0B}" dt="2021-05-30T16:18:46.067" v="2665" actId="26606"/>
          <ac:picMkLst>
            <pc:docMk/>
            <pc:sldMk cId="2517839154" sldId="270"/>
            <ac:picMk id="5" creationId="{810B8EEE-66F5-40AA-AC4C-A19957134385}"/>
          </ac:picMkLst>
        </pc:picChg>
      </pc:sldChg>
      <pc:sldChg chg="new del">
        <pc:chgData name="Emőke Visnyei" userId="3a3482899d2f16e7" providerId="LiveId" clId="{238027FC-C3C6-4AF5-88B1-F4C585180A0B}" dt="2021-05-30T16:20:35.479" v="2668" actId="2696"/>
        <pc:sldMkLst>
          <pc:docMk/>
          <pc:sldMk cId="1328990344" sldId="271"/>
        </pc:sldMkLst>
      </pc:sldChg>
      <pc:sldChg chg="add">
        <pc:chgData name="Emőke Visnyei" userId="3a3482899d2f16e7" providerId="LiveId" clId="{238027FC-C3C6-4AF5-88B1-F4C585180A0B}" dt="2021-05-30T16:20:28.320" v="2667" actId="2890"/>
        <pc:sldMkLst>
          <pc:docMk/>
          <pc:sldMk cId="288408998" sldId="272"/>
        </pc:sldMkLst>
      </pc:sldChg>
      <pc:sldChg chg="addSp delSp modSp add mod setBg setFolMasterObjs modClrScheme chgLayout">
        <pc:chgData name="Emőke Visnyei" userId="3a3482899d2f16e7" providerId="LiveId" clId="{238027FC-C3C6-4AF5-88B1-F4C585180A0B}" dt="2021-05-30T16:24:10.317" v="2700" actId="26606"/>
        <pc:sldMkLst>
          <pc:docMk/>
          <pc:sldMk cId="2631429284" sldId="273"/>
        </pc:sldMkLst>
        <pc:spChg chg="mod ord">
          <ac:chgData name="Emőke Visnyei" userId="3a3482899d2f16e7" providerId="LiveId" clId="{238027FC-C3C6-4AF5-88B1-F4C585180A0B}" dt="2021-05-30T16:24:10.317" v="2700" actId="26606"/>
          <ac:spMkLst>
            <pc:docMk/>
            <pc:sldMk cId="2631429284" sldId="273"/>
            <ac:spMk id="2" creationId="{E436BC6D-D9B4-4C9E-B1C0-59EB4B769C04}"/>
          </ac:spMkLst>
        </pc:spChg>
        <pc:spChg chg="del mod ord">
          <ac:chgData name="Emőke Visnyei" userId="3a3482899d2f16e7" providerId="LiveId" clId="{238027FC-C3C6-4AF5-88B1-F4C585180A0B}" dt="2021-05-30T16:22:43.504" v="2688" actId="931"/>
          <ac:spMkLst>
            <pc:docMk/>
            <pc:sldMk cId="2631429284" sldId="273"/>
            <ac:spMk id="3" creationId="{877CE325-F44A-44CC-9075-59DED512B555}"/>
          </ac:spMkLst>
        </pc:spChg>
        <pc:spChg chg="add del mod ord">
          <ac:chgData name="Emőke Visnyei" userId="3a3482899d2f16e7" providerId="LiveId" clId="{238027FC-C3C6-4AF5-88B1-F4C585180A0B}" dt="2021-05-30T16:21:23.776" v="2681" actId="700"/>
          <ac:spMkLst>
            <pc:docMk/>
            <pc:sldMk cId="2631429284" sldId="273"/>
            <ac:spMk id="4" creationId="{A4DDE19A-E76B-4A03-AD08-98E67C20DF17}"/>
          </ac:spMkLst>
        </pc:spChg>
        <pc:spChg chg="add del mod ord">
          <ac:chgData name="Emőke Visnyei" userId="3a3482899d2f16e7" providerId="LiveId" clId="{238027FC-C3C6-4AF5-88B1-F4C585180A0B}" dt="2021-05-30T16:23:23.886" v="2691" actId="931"/>
          <ac:spMkLst>
            <pc:docMk/>
            <pc:sldMk cId="2631429284" sldId="273"/>
            <ac:spMk id="5" creationId="{54A3A967-6C06-4372-AF4B-39A7C397735A}"/>
          </ac:spMkLst>
        </pc:spChg>
        <pc:spChg chg="add">
          <ac:chgData name="Emőke Visnyei" userId="3a3482899d2f16e7" providerId="LiveId" clId="{238027FC-C3C6-4AF5-88B1-F4C585180A0B}" dt="2021-05-30T16:24:10.317" v="2700" actId="26606"/>
          <ac:spMkLst>
            <pc:docMk/>
            <pc:sldMk cId="2631429284" sldId="273"/>
            <ac:spMk id="14" creationId="{BD4C0BBB-0042-4603-A226-6117F3FD5B3C}"/>
          </ac:spMkLst>
        </pc:spChg>
        <pc:spChg chg="add">
          <ac:chgData name="Emőke Visnyei" userId="3a3482899d2f16e7" providerId="LiveId" clId="{238027FC-C3C6-4AF5-88B1-F4C585180A0B}" dt="2021-05-30T16:24:10.317" v="2700" actId="26606"/>
          <ac:spMkLst>
            <pc:docMk/>
            <pc:sldMk cId="2631429284" sldId="273"/>
            <ac:spMk id="16" creationId="{EC44F520-2598-460E-9F91-B02F60830CA2}"/>
          </ac:spMkLst>
        </pc:spChg>
        <pc:spChg chg="add">
          <ac:chgData name="Emőke Visnyei" userId="3a3482899d2f16e7" providerId="LiveId" clId="{238027FC-C3C6-4AF5-88B1-F4C585180A0B}" dt="2021-05-30T16:24:10.317" v="2700" actId="26606"/>
          <ac:spMkLst>
            <pc:docMk/>
            <pc:sldMk cId="2631429284" sldId="273"/>
            <ac:spMk id="18" creationId="{A6776E11-D4F7-41F6-9387-F95E1CB7AA6B}"/>
          </ac:spMkLst>
        </pc:spChg>
        <pc:spChg chg="add">
          <ac:chgData name="Emőke Visnyei" userId="3a3482899d2f16e7" providerId="LiveId" clId="{238027FC-C3C6-4AF5-88B1-F4C585180A0B}" dt="2021-05-30T16:24:10.317" v="2700" actId="26606"/>
          <ac:spMkLst>
            <pc:docMk/>
            <pc:sldMk cId="2631429284" sldId="273"/>
            <ac:spMk id="20" creationId="{E75026FC-7ABC-4495-9B75-545BA29563BE}"/>
          </ac:spMkLst>
        </pc:spChg>
        <pc:spChg chg="add">
          <ac:chgData name="Emőke Visnyei" userId="3a3482899d2f16e7" providerId="LiveId" clId="{238027FC-C3C6-4AF5-88B1-F4C585180A0B}" dt="2021-05-30T16:24:10.317" v="2700" actId="26606"/>
          <ac:spMkLst>
            <pc:docMk/>
            <pc:sldMk cId="2631429284" sldId="273"/>
            <ac:spMk id="22" creationId="{AED82C61-7131-49A1-A07A-B22E472B4D36}"/>
          </ac:spMkLst>
        </pc:spChg>
        <pc:spChg chg="add">
          <ac:chgData name="Emőke Visnyei" userId="3a3482899d2f16e7" providerId="LiveId" clId="{238027FC-C3C6-4AF5-88B1-F4C585180A0B}" dt="2021-05-30T16:24:10.317" v="2700" actId="26606"/>
          <ac:spMkLst>
            <pc:docMk/>
            <pc:sldMk cId="2631429284" sldId="273"/>
            <ac:spMk id="24" creationId="{F73D5C74-3AF5-4A74-8D32-8DF2C17CE6DE}"/>
          </ac:spMkLst>
        </pc:spChg>
        <pc:spChg chg="add">
          <ac:chgData name="Emőke Visnyei" userId="3a3482899d2f16e7" providerId="LiveId" clId="{238027FC-C3C6-4AF5-88B1-F4C585180A0B}" dt="2021-05-30T16:24:10.317" v="2700" actId="26606"/>
          <ac:spMkLst>
            <pc:docMk/>
            <pc:sldMk cId="2631429284" sldId="273"/>
            <ac:spMk id="26" creationId="{C0E03176-380A-4A7E-879A-D179D5F46644}"/>
          </ac:spMkLst>
        </pc:spChg>
        <pc:picChg chg="add mod">
          <ac:chgData name="Emőke Visnyei" userId="3a3482899d2f16e7" providerId="LiveId" clId="{238027FC-C3C6-4AF5-88B1-F4C585180A0B}" dt="2021-05-30T16:24:10.317" v="2700" actId="26606"/>
          <ac:picMkLst>
            <pc:docMk/>
            <pc:sldMk cId="2631429284" sldId="273"/>
            <ac:picMk id="7" creationId="{905747F7-36E4-4B5B-9F25-E6D5E5A32165}"/>
          </ac:picMkLst>
        </pc:picChg>
        <pc:picChg chg="add mod">
          <ac:chgData name="Emőke Visnyei" userId="3a3482899d2f16e7" providerId="LiveId" clId="{238027FC-C3C6-4AF5-88B1-F4C585180A0B}" dt="2021-05-30T16:24:10.317" v="2700" actId="26606"/>
          <ac:picMkLst>
            <pc:docMk/>
            <pc:sldMk cId="2631429284" sldId="273"/>
            <ac:picMk id="9" creationId="{F9314A8F-A7EE-4043-9016-D61275E99B6F}"/>
          </ac:picMkLst>
        </pc:picChg>
      </pc:sldChg>
      <pc:sldChg chg="addSp delSp modSp new mod setBg">
        <pc:chgData name="Emőke Visnyei" userId="3a3482899d2f16e7" providerId="LiveId" clId="{238027FC-C3C6-4AF5-88B1-F4C585180A0B}" dt="2021-05-30T16:26:56.078" v="2822" actId="26606"/>
        <pc:sldMkLst>
          <pc:docMk/>
          <pc:sldMk cId="1759380026" sldId="274"/>
        </pc:sldMkLst>
        <pc:spChg chg="add del mod">
          <ac:chgData name="Emőke Visnyei" userId="3a3482899d2f16e7" providerId="LiveId" clId="{238027FC-C3C6-4AF5-88B1-F4C585180A0B}" dt="2021-05-30T16:26:56.078" v="2822" actId="26606"/>
          <ac:spMkLst>
            <pc:docMk/>
            <pc:sldMk cId="1759380026" sldId="274"/>
            <ac:spMk id="2" creationId="{00819427-A97B-4109-B216-5816B7A3F186}"/>
          </ac:spMkLst>
        </pc:spChg>
        <pc:spChg chg="del mod">
          <ac:chgData name="Emőke Visnyei" userId="3a3482899d2f16e7" providerId="LiveId" clId="{238027FC-C3C6-4AF5-88B1-F4C585180A0B}" dt="2021-05-30T16:25:41.024" v="2806" actId="931"/>
          <ac:spMkLst>
            <pc:docMk/>
            <pc:sldMk cId="1759380026" sldId="274"/>
            <ac:spMk id="3" creationId="{7BD1745B-50B6-4CBF-B513-B2020AA0525C}"/>
          </ac:spMkLst>
        </pc:spChg>
        <pc:spChg chg="del mod">
          <ac:chgData name="Emőke Visnyei" userId="3a3482899d2f16e7" providerId="LiveId" clId="{238027FC-C3C6-4AF5-88B1-F4C585180A0B}" dt="2021-05-30T16:26:35.179" v="2814" actId="931"/>
          <ac:spMkLst>
            <pc:docMk/>
            <pc:sldMk cId="1759380026" sldId="274"/>
            <ac:spMk id="4" creationId="{53F5B481-88FB-4733-AE1B-5F263005661E}"/>
          </ac:spMkLst>
        </pc:spChg>
        <pc:spChg chg="add">
          <ac:chgData name="Emőke Visnyei" userId="3a3482899d2f16e7" providerId="LiveId" clId="{238027FC-C3C6-4AF5-88B1-F4C585180A0B}" dt="2021-05-30T16:26:56.078" v="2822" actId="26606"/>
          <ac:spMkLst>
            <pc:docMk/>
            <pc:sldMk cId="1759380026" sldId="274"/>
            <ac:spMk id="13" creationId="{BD4C0BBB-0042-4603-A226-6117F3FD5B3C}"/>
          </ac:spMkLst>
        </pc:spChg>
        <pc:spChg chg="add">
          <ac:chgData name="Emőke Visnyei" userId="3a3482899d2f16e7" providerId="LiveId" clId="{238027FC-C3C6-4AF5-88B1-F4C585180A0B}" dt="2021-05-30T16:26:56.078" v="2822" actId="26606"/>
          <ac:spMkLst>
            <pc:docMk/>
            <pc:sldMk cId="1759380026" sldId="274"/>
            <ac:spMk id="15" creationId="{EC44F520-2598-460E-9F91-B02F60830CA2}"/>
          </ac:spMkLst>
        </pc:spChg>
        <pc:spChg chg="add">
          <ac:chgData name="Emőke Visnyei" userId="3a3482899d2f16e7" providerId="LiveId" clId="{238027FC-C3C6-4AF5-88B1-F4C585180A0B}" dt="2021-05-30T16:26:56.078" v="2822" actId="26606"/>
          <ac:spMkLst>
            <pc:docMk/>
            <pc:sldMk cId="1759380026" sldId="274"/>
            <ac:spMk id="17" creationId="{F82025A0-5D1F-4054-8273-6A919D75D24A}"/>
          </ac:spMkLst>
        </pc:spChg>
        <pc:spChg chg="add">
          <ac:chgData name="Emőke Visnyei" userId="3a3482899d2f16e7" providerId="LiveId" clId="{238027FC-C3C6-4AF5-88B1-F4C585180A0B}" dt="2021-05-30T16:26:56.078" v="2822" actId="26606"/>
          <ac:spMkLst>
            <pc:docMk/>
            <pc:sldMk cId="1759380026" sldId="274"/>
            <ac:spMk id="19" creationId="{C6244B84-452A-4BE8-BEA4-A7CCA098C401}"/>
          </ac:spMkLst>
        </pc:spChg>
        <pc:spChg chg="add">
          <ac:chgData name="Emőke Visnyei" userId="3a3482899d2f16e7" providerId="LiveId" clId="{238027FC-C3C6-4AF5-88B1-F4C585180A0B}" dt="2021-05-30T16:26:56.078" v="2822" actId="26606"/>
          <ac:spMkLst>
            <pc:docMk/>
            <pc:sldMk cId="1759380026" sldId="274"/>
            <ac:spMk id="21" creationId="{96220EA9-AB07-4E8F-9E57-B281453FF53F}"/>
          </ac:spMkLst>
        </pc:spChg>
        <pc:spChg chg="add">
          <ac:chgData name="Emőke Visnyei" userId="3a3482899d2f16e7" providerId="LiveId" clId="{238027FC-C3C6-4AF5-88B1-F4C585180A0B}" dt="2021-05-30T16:26:56.078" v="2822" actId="26606"/>
          <ac:spMkLst>
            <pc:docMk/>
            <pc:sldMk cId="1759380026" sldId="274"/>
            <ac:spMk id="23" creationId="{CC44646F-1A59-47A2-AD5D-54DCAECD5F12}"/>
          </ac:spMkLst>
        </pc:spChg>
        <pc:spChg chg="add">
          <ac:chgData name="Emőke Visnyei" userId="3a3482899d2f16e7" providerId="LiveId" clId="{238027FC-C3C6-4AF5-88B1-F4C585180A0B}" dt="2021-05-30T16:26:56.078" v="2822" actId="26606"/>
          <ac:spMkLst>
            <pc:docMk/>
            <pc:sldMk cId="1759380026" sldId="274"/>
            <ac:spMk id="25" creationId="{C7544BED-FB42-4737-9370-482C3CE0D764}"/>
          </ac:spMkLst>
        </pc:spChg>
        <pc:picChg chg="add mod ord">
          <ac:chgData name="Emőke Visnyei" userId="3a3482899d2f16e7" providerId="LiveId" clId="{238027FC-C3C6-4AF5-88B1-F4C585180A0B}" dt="2021-05-30T16:26:56.078" v="2822" actId="26606"/>
          <ac:picMkLst>
            <pc:docMk/>
            <pc:sldMk cId="1759380026" sldId="274"/>
            <ac:picMk id="6" creationId="{2231CC6A-AEDF-459E-B841-72718E40BD39}"/>
          </ac:picMkLst>
        </pc:picChg>
        <pc:picChg chg="add mod">
          <ac:chgData name="Emőke Visnyei" userId="3a3482899d2f16e7" providerId="LiveId" clId="{238027FC-C3C6-4AF5-88B1-F4C585180A0B}" dt="2021-05-30T16:26:56.078" v="2822" actId="26606"/>
          <ac:picMkLst>
            <pc:docMk/>
            <pc:sldMk cId="1759380026" sldId="274"/>
            <ac:picMk id="8" creationId="{E5AB7AB9-310F-4B39-9C98-F91B37ECD1ED}"/>
          </ac:picMkLst>
        </pc:picChg>
      </pc:sldChg>
      <pc:sldChg chg="addSp delSp modSp new mod setBg modClrScheme addCm delCm chgLayout">
        <pc:chgData name="Emőke Visnyei" userId="3a3482899d2f16e7" providerId="LiveId" clId="{238027FC-C3C6-4AF5-88B1-F4C585180A0B}" dt="2021-06-01T06:23:43.146" v="3711" actId="692"/>
        <pc:sldMkLst>
          <pc:docMk/>
          <pc:sldMk cId="2295950876" sldId="275"/>
        </pc:sldMkLst>
        <pc:spChg chg="del">
          <ac:chgData name="Emőke Visnyei" userId="3a3482899d2f16e7" providerId="LiveId" clId="{238027FC-C3C6-4AF5-88B1-F4C585180A0B}" dt="2021-05-30T16:29:11.676" v="2824" actId="478"/>
          <ac:spMkLst>
            <pc:docMk/>
            <pc:sldMk cId="2295950876" sldId="275"/>
            <ac:spMk id="2" creationId="{0856E746-59C5-4311-9E4B-51121417EDED}"/>
          </ac:spMkLst>
        </pc:spChg>
        <pc:spChg chg="add del mod ord">
          <ac:chgData name="Emőke Visnyei" userId="3a3482899d2f16e7" providerId="LiveId" clId="{238027FC-C3C6-4AF5-88B1-F4C585180A0B}" dt="2021-06-01T06:21:30.907" v="3690" actId="700"/>
          <ac:spMkLst>
            <pc:docMk/>
            <pc:sldMk cId="2295950876" sldId="275"/>
            <ac:spMk id="2" creationId="{131A2611-D323-4A34-9654-8082D86558DC}"/>
          </ac:spMkLst>
        </pc:spChg>
        <pc:spChg chg="mod ord">
          <ac:chgData name="Emőke Visnyei" userId="3a3482899d2f16e7" providerId="LiveId" clId="{238027FC-C3C6-4AF5-88B1-F4C585180A0B}" dt="2021-06-01T06:23:43.146" v="3711" actId="692"/>
          <ac:spMkLst>
            <pc:docMk/>
            <pc:sldMk cId="2295950876" sldId="275"/>
            <ac:spMk id="3" creationId="{13A7EE70-DAD9-41AB-AB9B-E2E7A0C4DD36}"/>
          </ac:spMkLst>
        </pc:spChg>
        <pc:spChg chg="add del mod ord">
          <ac:chgData name="Emőke Visnyei" userId="3a3482899d2f16e7" providerId="LiveId" clId="{238027FC-C3C6-4AF5-88B1-F4C585180A0B}" dt="2021-06-01T06:21:30.907" v="3690" actId="700"/>
          <ac:spMkLst>
            <pc:docMk/>
            <pc:sldMk cId="2295950876" sldId="275"/>
            <ac:spMk id="4" creationId="{9418A3E7-4EE8-43F3-AED0-30677310D79A}"/>
          </ac:spMkLst>
        </pc:spChg>
        <pc:spChg chg="add del mod ord">
          <ac:chgData name="Emőke Visnyei" userId="3a3482899d2f16e7" providerId="LiveId" clId="{238027FC-C3C6-4AF5-88B1-F4C585180A0B}" dt="2021-06-01T06:21:38.004" v="3692" actId="21"/>
          <ac:spMkLst>
            <pc:docMk/>
            <pc:sldMk cId="2295950876" sldId="275"/>
            <ac:spMk id="5" creationId="{B5E21976-8253-418C-B9AD-70B03A303410}"/>
          </ac:spMkLst>
        </pc:spChg>
        <pc:spChg chg="add del mod ord">
          <ac:chgData name="Emőke Visnyei" userId="3a3482899d2f16e7" providerId="LiveId" clId="{238027FC-C3C6-4AF5-88B1-F4C585180A0B}" dt="2021-06-01T06:22:32.509" v="3696" actId="931"/>
          <ac:spMkLst>
            <pc:docMk/>
            <pc:sldMk cId="2295950876" sldId="275"/>
            <ac:spMk id="6" creationId="{6B27642C-5DBD-47D7-B26E-454743FED8E2}"/>
          </ac:spMkLst>
        </pc:spChg>
        <pc:picChg chg="add mod">
          <ac:chgData name="Emőke Visnyei" userId="3a3482899d2f16e7" providerId="LiveId" clId="{238027FC-C3C6-4AF5-88B1-F4C585180A0B}" dt="2021-06-01T06:22:35.705" v="3699" actId="1076"/>
          <ac:picMkLst>
            <pc:docMk/>
            <pc:sldMk cId="2295950876" sldId="275"/>
            <ac:picMk id="8" creationId="{2ABAFC54-F2B4-49CF-A4F9-B29672DBDEAD}"/>
          </ac:picMkLst>
        </pc:picChg>
      </pc:sldChg>
      <pc:sldChg chg="addSp delSp modSp new mod setBg setFolMasterObjs">
        <pc:chgData name="Emőke Visnyei" userId="3a3482899d2f16e7" providerId="LiveId" clId="{238027FC-C3C6-4AF5-88B1-F4C585180A0B}" dt="2021-05-30T17:35:41.217" v="3462" actId="26606"/>
        <pc:sldMkLst>
          <pc:docMk/>
          <pc:sldMk cId="3210813215" sldId="276"/>
        </pc:sldMkLst>
        <pc:spChg chg="mod ord">
          <ac:chgData name="Emőke Visnyei" userId="3a3482899d2f16e7" providerId="LiveId" clId="{238027FC-C3C6-4AF5-88B1-F4C585180A0B}" dt="2021-05-30T17:35:41.217" v="3462" actId="26606"/>
          <ac:spMkLst>
            <pc:docMk/>
            <pc:sldMk cId="3210813215" sldId="276"/>
            <ac:spMk id="2" creationId="{4F51B1A3-E58C-479D-98BC-F691FFB71EBF}"/>
          </ac:spMkLst>
        </pc:spChg>
        <pc:spChg chg="del">
          <ac:chgData name="Emőke Visnyei" userId="3a3482899d2f16e7" providerId="LiveId" clId="{238027FC-C3C6-4AF5-88B1-F4C585180A0B}" dt="2021-05-30T17:33:48.873" v="3398" actId="931"/>
          <ac:spMkLst>
            <pc:docMk/>
            <pc:sldMk cId="3210813215" sldId="276"/>
            <ac:spMk id="3" creationId="{2E316A63-C7DF-4BF0-82B9-C15FF6DA3522}"/>
          </ac:spMkLst>
        </pc:spChg>
        <pc:spChg chg="add del">
          <ac:chgData name="Emőke Visnyei" userId="3a3482899d2f16e7" providerId="LiveId" clId="{238027FC-C3C6-4AF5-88B1-F4C585180A0B}" dt="2021-05-30T17:35:41.217" v="3462" actId="26606"/>
          <ac:spMkLst>
            <pc:docMk/>
            <pc:sldMk cId="3210813215" sldId="276"/>
            <ac:spMk id="10" creationId="{BD4C0BBB-0042-4603-A226-6117F3FD5B3C}"/>
          </ac:spMkLst>
        </pc:spChg>
        <pc:spChg chg="add del">
          <ac:chgData name="Emőke Visnyei" userId="3a3482899d2f16e7" providerId="LiveId" clId="{238027FC-C3C6-4AF5-88B1-F4C585180A0B}" dt="2021-05-30T17:35:41.217" v="3462" actId="26606"/>
          <ac:spMkLst>
            <pc:docMk/>
            <pc:sldMk cId="3210813215" sldId="276"/>
            <ac:spMk id="12" creationId="{EC44F520-2598-460E-9F91-B02F60830CA2}"/>
          </ac:spMkLst>
        </pc:spChg>
        <pc:spChg chg="add del">
          <ac:chgData name="Emőke Visnyei" userId="3a3482899d2f16e7" providerId="LiveId" clId="{238027FC-C3C6-4AF5-88B1-F4C585180A0B}" dt="2021-05-30T17:35:41.217" v="3462" actId="26606"/>
          <ac:spMkLst>
            <pc:docMk/>
            <pc:sldMk cId="3210813215" sldId="276"/>
            <ac:spMk id="14" creationId="{D3F794D0-2982-490E-88DA-93D48975085F}"/>
          </ac:spMkLst>
        </pc:spChg>
        <pc:spChg chg="add del">
          <ac:chgData name="Emőke Visnyei" userId="3a3482899d2f16e7" providerId="LiveId" clId="{238027FC-C3C6-4AF5-88B1-F4C585180A0B}" dt="2021-05-30T17:35:41.217" v="3462" actId="26606"/>
          <ac:spMkLst>
            <pc:docMk/>
            <pc:sldMk cId="3210813215" sldId="276"/>
            <ac:spMk id="16" creationId="{AFD24A3D-F07A-44A9-BE55-5576292E152D}"/>
          </ac:spMkLst>
        </pc:spChg>
        <pc:spChg chg="add del">
          <ac:chgData name="Emőke Visnyei" userId="3a3482899d2f16e7" providerId="LiveId" clId="{238027FC-C3C6-4AF5-88B1-F4C585180A0B}" dt="2021-05-30T17:35:41.217" v="3462" actId="26606"/>
          <ac:spMkLst>
            <pc:docMk/>
            <pc:sldMk cId="3210813215" sldId="276"/>
            <ac:spMk id="18" creationId="{204441C9-FD2D-4031-B5C5-67478196CCCF}"/>
          </ac:spMkLst>
        </pc:spChg>
        <pc:spChg chg="add del">
          <ac:chgData name="Emőke Visnyei" userId="3a3482899d2f16e7" providerId="LiveId" clId="{238027FC-C3C6-4AF5-88B1-F4C585180A0B}" dt="2021-05-30T17:35:41.217" v="3462" actId="26606"/>
          <ac:spMkLst>
            <pc:docMk/>
            <pc:sldMk cId="3210813215" sldId="276"/>
            <ac:spMk id="20" creationId="{3D9D3989-3E00-4727-914E-959DFE8FACE9}"/>
          </ac:spMkLst>
        </pc:spChg>
        <pc:spChg chg="add del">
          <ac:chgData name="Emőke Visnyei" userId="3a3482899d2f16e7" providerId="LiveId" clId="{238027FC-C3C6-4AF5-88B1-F4C585180A0B}" dt="2021-05-30T17:35:41.217" v="3462" actId="26606"/>
          <ac:spMkLst>
            <pc:docMk/>
            <pc:sldMk cId="3210813215" sldId="276"/>
            <ac:spMk id="22" creationId="{C538E4E5-4047-480A-BB9B-9AB54E86D50E}"/>
          </ac:spMkLst>
        </pc:spChg>
        <pc:spChg chg="add del">
          <ac:chgData name="Emőke Visnyei" userId="3a3482899d2f16e7" providerId="LiveId" clId="{238027FC-C3C6-4AF5-88B1-F4C585180A0B}" dt="2021-05-30T17:35:08.318" v="3449" actId="26606"/>
          <ac:spMkLst>
            <pc:docMk/>
            <pc:sldMk cId="3210813215" sldId="276"/>
            <ac:spMk id="27" creationId="{BD4C0BBB-0042-4603-A226-6117F3FD5B3C}"/>
          </ac:spMkLst>
        </pc:spChg>
        <pc:spChg chg="add del">
          <ac:chgData name="Emőke Visnyei" userId="3a3482899d2f16e7" providerId="LiveId" clId="{238027FC-C3C6-4AF5-88B1-F4C585180A0B}" dt="2021-05-30T17:35:08.318" v="3449" actId="26606"/>
          <ac:spMkLst>
            <pc:docMk/>
            <pc:sldMk cId="3210813215" sldId="276"/>
            <ac:spMk id="29" creationId="{EC44F520-2598-460E-9F91-B02F60830CA2}"/>
          </ac:spMkLst>
        </pc:spChg>
        <pc:spChg chg="add del">
          <ac:chgData name="Emőke Visnyei" userId="3a3482899d2f16e7" providerId="LiveId" clId="{238027FC-C3C6-4AF5-88B1-F4C585180A0B}" dt="2021-05-30T17:35:08.318" v="3449" actId="26606"/>
          <ac:spMkLst>
            <pc:docMk/>
            <pc:sldMk cId="3210813215" sldId="276"/>
            <ac:spMk id="31" creationId="{4D896123-1B32-4CB1-B2ED-E34BBC26B423}"/>
          </ac:spMkLst>
        </pc:spChg>
        <pc:spChg chg="add del">
          <ac:chgData name="Emőke Visnyei" userId="3a3482899d2f16e7" providerId="LiveId" clId="{238027FC-C3C6-4AF5-88B1-F4C585180A0B}" dt="2021-05-30T17:35:08.318" v="3449" actId="26606"/>
          <ac:spMkLst>
            <pc:docMk/>
            <pc:sldMk cId="3210813215" sldId="276"/>
            <ac:spMk id="33" creationId="{F57DA40C-10B8-4678-8433-AA03ED65E921}"/>
          </ac:spMkLst>
        </pc:spChg>
        <pc:spChg chg="add del">
          <ac:chgData name="Emőke Visnyei" userId="3a3482899d2f16e7" providerId="LiveId" clId="{238027FC-C3C6-4AF5-88B1-F4C585180A0B}" dt="2021-05-30T17:35:08.318" v="3449" actId="26606"/>
          <ac:spMkLst>
            <pc:docMk/>
            <pc:sldMk cId="3210813215" sldId="276"/>
            <ac:spMk id="35" creationId="{D1DEB652-CD49-4786-9154-A1A30E195ADF}"/>
          </ac:spMkLst>
        </pc:spChg>
        <pc:spChg chg="add del">
          <ac:chgData name="Emőke Visnyei" userId="3a3482899d2f16e7" providerId="LiveId" clId="{238027FC-C3C6-4AF5-88B1-F4C585180A0B}" dt="2021-05-30T17:35:08.318" v="3449" actId="26606"/>
          <ac:spMkLst>
            <pc:docMk/>
            <pc:sldMk cId="3210813215" sldId="276"/>
            <ac:spMk id="37" creationId="{59A7483D-55E4-41F7-8F87-19FAB2AEAA50}"/>
          </ac:spMkLst>
        </pc:spChg>
        <pc:spChg chg="add del">
          <ac:chgData name="Emőke Visnyei" userId="3a3482899d2f16e7" providerId="LiveId" clId="{238027FC-C3C6-4AF5-88B1-F4C585180A0B}" dt="2021-05-30T17:35:11.121" v="3451" actId="26606"/>
          <ac:spMkLst>
            <pc:docMk/>
            <pc:sldMk cId="3210813215" sldId="276"/>
            <ac:spMk id="39" creationId="{C538E4E5-4047-480A-BB9B-9AB54E86D50E}"/>
          </ac:spMkLst>
        </pc:spChg>
        <pc:spChg chg="add del">
          <ac:chgData name="Emőke Visnyei" userId="3a3482899d2f16e7" providerId="LiveId" clId="{238027FC-C3C6-4AF5-88B1-F4C585180A0B}" dt="2021-05-30T17:35:11.121" v="3451" actId="26606"/>
          <ac:spMkLst>
            <pc:docMk/>
            <pc:sldMk cId="3210813215" sldId="276"/>
            <ac:spMk id="40" creationId="{BD4C0BBB-0042-4603-A226-6117F3FD5B3C}"/>
          </ac:spMkLst>
        </pc:spChg>
        <pc:spChg chg="add del">
          <ac:chgData name="Emőke Visnyei" userId="3a3482899d2f16e7" providerId="LiveId" clId="{238027FC-C3C6-4AF5-88B1-F4C585180A0B}" dt="2021-05-30T17:35:11.121" v="3451" actId="26606"/>
          <ac:spMkLst>
            <pc:docMk/>
            <pc:sldMk cId="3210813215" sldId="276"/>
            <ac:spMk id="41" creationId="{EC44F520-2598-460E-9F91-B02F60830CA2}"/>
          </ac:spMkLst>
        </pc:spChg>
        <pc:spChg chg="add del">
          <ac:chgData name="Emőke Visnyei" userId="3a3482899d2f16e7" providerId="LiveId" clId="{238027FC-C3C6-4AF5-88B1-F4C585180A0B}" dt="2021-05-30T17:35:11.121" v="3451" actId="26606"/>
          <ac:spMkLst>
            <pc:docMk/>
            <pc:sldMk cId="3210813215" sldId="276"/>
            <ac:spMk id="42" creationId="{D3F794D0-2982-490E-88DA-93D48975085F}"/>
          </ac:spMkLst>
        </pc:spChg>
        <pc:spChg chg="add del">
          <ac:chgData name="Emőke Visnyei" userId="3a3482899d2f16e7" providerId="LiveId" clId="{238027FC-C3C6-4AF5-88B1-F4C585180A0B}" dt="2021-05-30T17:35:11.121" v="3451" actId="26606"/>
          <ac:spMkLst>
            <pc:docMk/>
            <pc:sldMk cId="3210813215" sldId="276"/>
            <ac:spMk id="43" creationId="{AFD24A3D-F07A-44A9-BE55-5576292E152D}"/>
          </ac:spMkLst>
        </pc:spChg>
        <pc:spChg chg="add del">
          <ac:chgData name="Emőke Visnyei" userId="3a3482899d2f16e7" providerId="LiveId" clId="{238027FC-C3C6-4AF5-88B1-F4C585180A0B}" dt="2021-05-30T17:35:11.121" v="3451" actId="26606"/>
          <ac:spMkLst>
            <pc:docMk/>
            <pc:sldMk cId="3210813215" sldId="276"/>
            <ac:spMk id="44" creationId="{204441C9-FD2D-4031-B5C5-67478196CCCF}"/>
          </ac:spMkLst>
        </pc:spChg>
        <pc:spChg chg="add del">
          <ac:chgData name="Emőke Visnyei" userId="3a3482899d2f16e7" providerId="LiveId" clId="{238027FC-C3C6-4AF5-88B1-F4C585180A0B}" dt="2021-05-30T17:35:11.121" v="3451" actId="26606"/>
          <ac:spMkLst>
            <pc:docMk/>
            <pc:sldMk cId="3210813215" sldId="276"/>
            <ac:spMk id="45" creationId="{3D9D3989-3E00-4727-914E-959DFE8FACE9}"/>
          </ac:spMkLst>
        </pc:spChg>
        <pc:spChg chg="add del">
          <ac:chgData name="Emőke Visnyei" userId="3a3482899d2f16e7" providerId="LiveId" clId="{238027FC-C3C6-4AF5-88B1-F4C585180A0B}" dt="2021-05-30T17:35:21.649" v="3453" actId="26606"/>
          <ac:spMkLst>
            <pc:docMk/>
            <pc:sldMk cId="3210813215" sldId="276"/>
            <ac:spMk id="47" creationId="{BD4C0BBB-0042-4603-A226-6117F3FD5B3C}"/>
          </ac:spMkLst>
        </pc:spChg>
        <pc:spChg chg="add del">
          <ac:chgData name="Emőke Visnyei" userId="3a3482899d2f16e7" providerId="LiveId" clId="{238027FC-C3C6-4AF5-88B1-F4C585180A0B}" dt="2021-05-30T17:35:21.649" v="3453" actId="26606"/>
          <ac:spMkLst>
            <pc:docMk/>
            <pc:sldMk cId="3210813215" sldId="276"/>
            <ac:spMk id="48" creationId="{EC44F520-2598-460E-9F91-B02F60830CA2}"/>
          </ac:spMkLst>
        </pc:spChg>
        <pc:spChg chg="add del">
          <ac:chgData name="Emőke Visnyei" userId="3a3482899d2f16e7" providerId="LiveId" clId="{238027FC-C3C6-4AF5-88B1-F4C585180A0B}" dt="2021-05-30T17:35:21.649" v="3453" actId="26606"/>
          <ac:spMkLst>
            <pc:docMk/>
            <pc:sldMk cId="3210813215" sldId="276"/>
            <ac:spMk id="49" creationId="{4D896123-1B32-4CB1-B2ED-E34BBC26B423}"/>
          </ac:spMkLst>
        </pc:spChg>
        <pc:spChg chg="add del">
          <ac:chgData name="Emőke Visnyei" userId="3a3482899d2f16e7" providerId="LiveId" clId="{238027FC-C3C6-4AF5-88B1-F4C585180A0B}" dt="2021-05-30T17:35:21.649" v="3453" actId="26606"/>
          <ac:spMkLst>
            <pc:docMk/>
            <pc:sldMk cId="3210813215" sldId="276"/>
            <ac:spMk id="50" creationId="{F57DA40C-10B8-4678-8433-AA03ED65E921}"/>
          </ac:spMkLst>
        </pc:spChg>
        <pc:spChg chg="add del">
          <ac:chgData name="Emőke Visnyei" userId="3a3482899d2f16e7" providerId="LiveId" clId="{238027FC-C3C6-4AF5-88B1-F4C585180A0B}" dt="2021-05-30T17:35:21.649" v="3453" actId="26606"/>
          <ac:spMkLst>
            <pc:docMk/>
            <pc:sldMk cId="3210813215" sldId="276"/>
            <ac:spMk id="51" creationId="{D1DEB652-CD49-4786-9154-A1A30E195ADF}"/>
          </ac:spMkLst>
        </pc:spChg>
        <pc:spChg chg="add del">
          <ac:chgData name="Emőke Visnyei" userId="3a3482899d2f16e7" providerId="LiveId" clId="{238027FC-C3C6-4AF5-88B1-F4C585180A0B}" dt="2021-05-30T17:35:21.649" v="3453" actId="26606"/>
          <ac:spMkLst>
            <pc:docMk/>
            <pc:sldMk cId="3210813215" sldId="276"/>
            <ac:spMk id="52" creationId="{59A7483D-55E4-41F7-8F87-19FAB2AEAA50}"/>
          </ac:spMkLst>
        </pc:spChg>
        <pc:spChg chg="add del">
          <ac:chgData name="Emőke Visnyei" userId="3a3482899d2f16e7" providerId="LiveId" clId="{238027FC-C3C6-4AF5-88B1-F4C585180A0B}" dt="2021-05-30T17:35:22.644" v="3455" actId="26606"/>
          <ac:spMkLst>
            <pc:docMk/>
            <pc:sldMk cId="3210813215" sldId="276"/>
            <ac:spMk id="54" creationId="{BD4C0BBB-0042-4603-A226-6117F3FD5B3C}"/>
          </ac:spMkLst>
        </pc:spChg>
        <pc:spChg chg="add del">
          <ac:chgData name="Emőke Visnyei" userId="3a3482899d2f16e7" providerId="LiveId" clId="{238027FC-C3C6-4AF5-88B1-F4C585180A0B}" dt="2021-05-30T17:35:22.644" v="3455" actId="26606"/>
          <ac:spMkLst>
            <pc:docMk/>
            <pc:sldMk cId="3210813215" sldId="276"/>
            <ac:spMk id="55" creationId="{EC44F520-2598-460E-9F91-B02F60830CA2}"/>
          </ac:spMkLst>
        </pc:spChg>
        <pc:spChg chg="add del">
          <ac:chgData name="Emőke Visnyei" userId="3a3482899d2f16e7" providerId="LiveId" clId="{238027FC-C3C6-4AF5-88B1-F4C585180A0B}" dt="2021-05-30T17:35:22.644" v="3455" actId="26606"/>
          <ac:spMkLst>
            <pc:docMk/>
            <pc:sldMk cId="3210813215" sldId="276"/>
            <ac:spMk id="56" creationId="{BB02F283-AD3D-43EB-8EB3-EEABE7B685DD}"/>
          </ac:spMkLst>
        </pc:spChg>
        <pc:spChg chg="add del">
          <ac:chgData name="Emőke Visnyei" userId="3a3482899d2f16e7" providerId="LiveId" clId="{238027FC-C3C6-4AF5-88B1-F4C585180A0B}" dt="2021-05-30T17:35:22.644" v="3455" actId="26606"/>
          <ac:spMkLst>
            <pc:docMk/>
            <pc:sldMk cId="3210813215" sldId="276"/>
            <ac:spMk id="57" creationId="{87267ACD-C9FA-48F7-BA90-C05046F4EEDF}"/>
          </ac:spMkLst>
        </pc:spChg>
        <pc:spChg chg="add del">
          <ac:chgData name="Emőke Visnyei" userId="3a3482899d2f16e7" providerId="LiveId" clId="{238027FC-C3C6-4AF5-88B1-F4C585180A0B}" dt="2021-05-30T17:35:22.644" v="3455" actId="26606"/>
          <ac:spMkLst>
            <pc:docMk/>
            <pc:sldMk cId="3210813215" sldId="276"/>
            <ac:spMk id="58" creationId="{53E17AA8-C417-4F74-9F1B-EAD82A19B73C}"/>
          </ac:spMkLst>
        </pc:spChg>
        <pc:spChg chg="add del">
          <ac:chgData name="Emőke Visnyei" userId="3a3482899d2f16e7" providerId="LiveId" clId="{238027FC-C3C6-4AF5-88B1-F4C585180A0B}" dt="2021-05-30T17:35:22.644" v="3455" actId="26606"/>
          <ac:spMkLst>
            <pc:docMk/>
            <pc:sldMk cId="3210813215" sldId="276"/>
            <ac:spMk id="59" creationId="{D79F9CB9-0076-49F5-845A-C97CCFC1639A}"/>
          </ac:spMkLst>
        </pc:spChg>
        <pc:spChg chg="add del">
          <ac:chgData name="Emőke Visnyei" userId="3a3482899d2f16e7" providerId="LiveId" clId="{238027FC-C3C6-4AF5-88B1-F4C585180A0B}" dt="2021-05-30T17:35:22.644" v="3455" actId="26606"/>
          <ac:spMkLst>
            <pc:docMk/>
            <pc:sldMk cId="3210813215" sldId="276"/>
            <ac:spMk id="60" creationId="{0567348B-D4F9-4978-8FB4-D4031CD133ED}"/>
          </ac:spMkLst>
        </pc:spChg>
        <pc:spChg chg="add del">
          <ac:chgData name="Emőke Visnyei" userId="3a3482899d2f16e7" providerId="LiveId" clId="{238027FC-C3C6-4AF5-88B1-F4C585180A0B}" dt="2021-05-30T17:35:26.209" v="3457" actId="26606"/>
          <ac:spMkLst>
            <pc:docMk/>
            <pc:sldMk cId="3210813215" sldId="276"/>
            <ac:spMk id="62" creationId="{BD4C0BBB-0042-4603-A226-6117F3FD5B3C}"/>
          </ac:spMkLst>
        </pc:spChg>
        <pc:spChg chg="add del">
          <ac:chgData name="Emőke Visnyei" userId="3a3482899d2f16e7" providerId="LiveId" clId="{238027FC-C3C6-4AF5-88B1-F4C585180A0B}" dt="2021-05-30T17:35:26.209" v="3457" actId="26606"/>
          <ac:spMkLst>
            <pc:docMk/>
            <pc:sldMk cId="3210813215" sldId="276"/>
            <ac:spMk id="63" creationId="{EC44F520-2598-460E-9F91-B02F60830CA2}"/>
          </ac:spMkLst>
        </pc:spChg>
        <pc:spChg chg="add del">
          <ac:chgData name="Emőke Visnyei" userId="3a3482899d2f16e7" providerId="LiveId" clId="{238027FC-C3C6-4AF5-88B1-F4C585180A0B}" dt="2021-05-30T17:35:26.209" v="3457" actId="26606"/>
          <ac:spMkLst>
            <pc:docMk/>
            <pc:sldMk cId="3210813215" sldId="276"/>
            <ac:spMk id="64" creationId="{4D896123-1B32-4CB1-B2ED-E34BBC26B423}"/>
          </ac:spMkLst>
        </pc:spChg>
        <pc:spChg chg="add del">
          <ac:chgData name="Emőke Visnyei" userId="3a3482899d2f16e7" providerId="LiveId" clId="{238027FC-C3C6-4AF5-88B1-F4C585180A0B}" dt="2021-05-30T17:35:26.209" v="3457" actId="26606"/>
          <ac:spMkLst>
            <pc:docMk/>
            <pc:sldMk cId="3210813215" sldId="276"/>
            <ac:spMk id="65" creationId="{F57DA40C-10B8-4678-8433-AA03ED65E921}"/>
          </ac:spMkLst>
        </pc:spChg>
        <pc:spChg chg="add del">
          <ac:chgData name="Emőke Visnyei" userId="3a3482899d2f16e7" providerId="LiveId" clId="{238027FC-C3C6-4AF5-88B1-F4C585180A0B}" dt="2021-05-30T17:35:26.209" v="3457" actId="26606"/>
          <ac:spMkLst>
            <pc:docMk/>
            <pc:sldMk cId="3210813215" sldId="276"/>
            <ac:spMk id="66" creationId="{D1DEB652-CD49-4786-9154-A1A30E195ADF}"/>
          </ac:spMkLst>
        </pc:spChg>
        <pc:spChg chg="add del">
          <ac:chgData name="Emőke Visnyei" userId="3a3482899d2f16e7" providerId="LiveId" clId="{238027FC-C3C6-4AF5-88B1-F4C585180A0B}" dt="2021-05-30T17:35:26.209" v="3457" actId="26606"/>
          <ac:spMkLst>
            <pc:docMk/>
            <pc:sldMk cId="3210813215" sldId="276"/>
            <ac:spMk id="67" creationId="{59A7483D-55E4-41F7-8F87-19FAB2AEAA50}"/>
          </ac:spMkLst>
        </pc:spChg>
        <pc:spChg chg="add del">
          <ac:chgData name="Emőke Visnyei" userId="3a3482899d2f16e7" providerId="LiveId" clId="{238027FC-C3C6-4AF5-88B1-F4C585180A0B}" dt="2021-05-30T17:35:29.385" v="3459" actId="26606"/>
          <ac:spMkLst>
            <pc:docMk/>
            <pc:sldMk cId="3210813215" sldId="276"/>
            <ac:spMk id="69" creationId="{BD4C0BBB-0042-4603-A226-6117F3FD5B3C}"/>
          </ac:spMkLst>
        </pc:spChg>
        <pc:spChg chg="add del">
          <ac:chgData name="Emőke Visnyei" userId="3a3482899d2f16e7" providerId="LiveId" clId="{238027FC-C3C6-4AF5-88B1-F4C585180A0B}" dt="2021-05-30T17:35:29.385" v="3459" actId="26606"/>
          <ac:spMkLst>
            <pc:docMk/>
            <pc:sldMk cId="3210813215" sldId="276"/>
            <ac:spMk id="70" creationId="{EC44F520-2598-460E-9F91-B02F60830CA2}"/>
          </ac:spMkLst>
        </pc:spChg>
        <pc:spChg chg="add del">
          <ac:chgData name="Emőke Visnyei" userId="3a3482899d2f16e7" providerId="LiveId" clId="{238027FC-C3C6-4AF5-88B1-F4C585180A0B}" dt="2021-05-30T17:35:29.385" v="3459" actId="26606"/>
          <ac:spMkLst>
            <pc:docMk/>
            <pc:sldMk cId="3210813215" sldId="276"/>
            <ac:spMk id="71" creationId="{D3F794D0-2982-490E-88DA-93D48975085F}"/>
          </ac:spMkLst>
        </pc:spChg>
        <pc:spChg chg="add del">
          <ac:chgData name="Emőke Visnyei" userId="3a3482899d2f16e7" providerId="LiveId" clId="{238027FC-C3C6-4AF5-88B1-F4C585180A0B}" dt="2021-05-30T17:35:29.385" v="3459" actId="26606"/>
          <ac:spMkLst>
            <pc:docMk/>
            <pc:sldMk cId="3210813215" sldId="276"/>
            <ac:spMk id="72" creationId="{AFD24A3D-F07A-44A9-BE55-5576292E152D}"/>
          </ac:spMkLst>
        </pc:spChg>
        <pc:spChg chg="add del">
          <ac:chgData name="Emőke Visnyei" userId="3a3482899d2f16e7" providerId="LiveId" clId="{238027FC-C3C6-4AF5-88B1-F4C585180A0B}" dt="2021-05-30T17:35:29.385" v="3459" actId="26606"/>
          <ac:spMkLst>
            <pc:docMk/>
            <pc:sldMk cId="3210813215" sldId="276"/>
            <ac:spMk id="73" creationId="{204441C9-FD2D-4031-B5C5-67478196CCCF}"/>
          </ac:spMkLst>
        </pc:spChg>
        <pc:spChg chg="add del">
          <ac:chgData name="Emőke Visnyei" userId="3a3482899d2f16e7" providerId="LiveId" clId="{238027FC-C3C6-4AF5-88B1-F4C585180A0B}" dt="2021-05-30T17:35:29.385" v="3459" actId="26606"/>
          <ac:spMkLst>
            <pc:docMk/>
            <pc:sldMk cId="3210813215" sldId="276"/>
            <ac:spMk id="74" creationId="{3D9D3989-3E00-4727-914E-959DFE8FACE9}"/>
          </ac:spMkLst>
        </pc:spChg>
        <pc:spChg chg="add del">
          <ac:chgData name="Emőke Visnyei" userId="3a3482899d2f16e7" providerId="LiveId" clId="{238027FC-C3C6-4AF5-88B1-F4C585180A0B}" dt="2021-05-30T17:35:29.385" v="3459" actId="26606"/>
          <ac:spMkLst>
            <pc:docMk/>
            <pc:sldMk cId="3210813215" sldId="276"/>
            <ac:spMk id="75" creationId="{C538E4E5-4047-480A-BB9B-9AB54E86D50E}"/>
          </ac:spMkLst>
        </pc:spChg>
        <pc:spChg chg="add del">
          <ac:chgData name="Emőke Visnyei" userId="3a3482899d2f16e7" providerId="LiveId" clId="{238027FC-C3C6-4AF5-88B1-F4C585180A0B}" dt="2021-05-30T17:35:41.207" v="3461" actId="26606"/>
          <ac:spMkLst>
            <pc:docMk/>
            <pc:sldMk cId="3210813215" sldId="276"/>
            <ac:spMk id="77" creationId="{BD4C0BBB-0042-4603-A226-6117F3FD5B3C}"/>
          </ac:spMkLst>
        </pc:spChg>
        <pc:spChg chg="add del">
          <ac:chgData name="Emőke Visnyei" userId="3a3482899d2f16e7" providerId="LiveId" clId="{238027FC-C3C6-4AF5-88B1-F4C585180A0B}" dt="2021-05-30T17:35:41.207" v="3461" actId="26606"/>
          <ac:spMkLst>
            <pc:docMk/>
            <pc:sldMk cId="3210813215" sldId="276"/>
            <ac:spMk id="78" creationId="{EC44F520-2598-460E-9F91-B02F60830CA2}"/>
          </ac:spMkLst>
        </pc:spChg>
        <pc:spChg chg="add del">
          <ac:chgData name="Emőke Visnyei" userId="3a3482899d2f16e7" providerId="LiveId" clId="{238027FC-C3C6-4AF5-88B1-F4C585180A0B}" dt="2021-05-30T17:35:41.207" v="3461" actId="26606"/>
          <ac:spMkLst>
            <pc:docMk/>
            <pc:sldMk cId="3210813215" sldId="276"/>
            <ac:spMk id="79" creationId="{4D896123-1B32-4CB1-B2ED-E34BBC26B423}"/>
          </ac:spMkLst>
        </pc:spChg>
        <pc:spChg chg="add del">
          <ac:chgData name="Emőke Visnyei" userId="3a3482899d2f16e7" providerId="LiveId" clId="{238027FC-C3C6-4AF5-88B1-F4C585180A0B}" dt="2021-05-30T17:35:41.207" v="3461" actId="26606"/>
          <ac:spMkLst>
            <pc:docMk/>
            <pc:sldMk cId="3210813215" sldId="276"/>
            <ac:spMk id="80" creationId="{F57DA40C-10B8-4678-8433-AA03ED65E921}"/>
          </ac:spMkLst>
        </pc:spChg>
        <pc:spChg chg="add del">
          <ac:chgData name="Emőke Visnyei" userId="3a3482899d2f16e7" providerId="LiveId" clId="{238027FC-C3C6-4AF5-88B1-F4C585180A0B}" dt="2021-05-30T17:35:41.207" v="3461" actId="26606"/>
          <ac:spMkLst>
            <pc:docMk/>
            <pc:sldMk cId="3210813215" sldId="276"/>
            <ac:spMk id="81" creationId="{D1DEB652-CD49-4786-9154-A1A30E195ADF}"/>
          </ac:spMkLst>
        </pc:spChg>
        <pc:spChg chg="add del">
          <ac:chgData name="Emőke Visnyei" userId="3a3482899d2f16e7" providerId="LiveId" clId="{238027FC-C3C6-4AF5-88B1-F4C585180A0B}" dt="2021-05-30T17:35:41.207" v="3461" actId="26606"/>
          <ac:spMkLst>
            <pc:docMk/>
            <pc:sldMk cId="3210813215" sldId="276"/>
            <ac:spMk id="82" creationId="{59A7483D-55E4-41F7-8F87-19FAB2AEAA50}"/>
          </ac:spMkLst>
        </pc:spChg>
        <pc:spChg chg="add">
          <ac:chgData name="Emőke Visnyei" userId="3a3482899d2f16e7" providerId="LiveId" clId="{238027FC-C3C6-4AF5-88B1-F4C585180A0B}" dt="2021-05-30T17:35:41.217" v="3462" actId="26606"/>
          <ac:spMkLst>
            <pc:docMk/>
            <pc:sldMk cId="3210813215" sldId="276"/>
            <ac:spMk id="84" creationId="{BD4C0BBB-0042-4603-A226-6117F3FD5B3C}"/>
          </ac:spMkLst>
        </pc:spChg>
        <pc:spChg chg="add">
          <ac:chgData name="Emőke Visnyei" userId="3a3482899d2f16e7" providerId="LiveId" clId="{238027FC-C3C6-4AF5-88B1-F4C585180A0B}" dt="2021-05-30T17:35:41.217" v="3462" actId="26606"/>
          <ac:spMkLst>
            <pc:docMk/>
            <pc:sldMk cId="3210813215" sldId="276"/>
            <ac:spMk id="85" creationId="{EC44F520-2598-460E-9F91-B02F60830CA2}"/>
          </ac:spMkLst>
        </pc:spChg>
        <pc:spChg chg="add">
          <ac:chgData name="Emőke Visnyei" userId="3a3482899d2f16e7" providerId="LiveId" clId="{238027FC-C3C6-4AF5-88B1-F4C585180A0B}" dt="2021-05-30T17:35:41.217" v="3462" actId="26606"/>
          <ac:spMkLst>
            <pc:docMk/>
            <pc:sldMk cId="3210813215" sldId="276"/>
            <ac:spMk id="86" creationId="{D3F794D0-2982-490E-88DA-93D48975085F}"/>
          </ac:spMkLst>
        </pc:spChg>
        <pc:spChg chg="add">
          <ac:chgData name="Emőke Visnyei" userId="3a3482899d2f16e7" providerId="LiveId" clId="{238027FC-C3C6-4AF5-88B1-F4C585180A0B}" dt="2021-05-30T17:35:41.217" v="3462" actId="26606"/>
          <ac:spMkLst>
            <pc:docMk/>
            <pc:sldMk cId="3210813215" sldId="276"/>
            <ac:spMk id="87" creationId="{AFD24A3D-F07A-44A9-BE55-5576292E152D}"/>
          </ac:spMkLst>
        </pc:spChg>
        <pc:spChg chg="add">
          <ac:chgData name="Emőke Visnyei" userId="3a3482899d2f16e7" providerId="LiveId" clId="{238027FC-C3C6-4AF5-88B1-F4C585180A0B}" dt="2021-05-30T17:35:41.217" v="3462" actId="26606"/>
          <ac:spMkLst>
            <pc:docMk/>
            <pc:sldMk cId="3210813215" sldId="276"/>
            <ac:spMk id="88" creationId="{204441C9-FD2D-4031-B5C5-67478196CCCF}"/>
          </ac:spMkLst>
        </pc:spChg>
        <pc:spChg chg="add">
          <ac:chgData name="Emőke Visnyei" userId="3a3482899d2f16e7" providerId="LiveId" clId="{238027FC-C3C6-4AF5-88B1-F4C585180A0B}" dt="2021-05-30T17:35:41.217" v="3462" actId="26606"/>
          <ac:spMkLst>
            <pc:docMk/>
            <pc:sldMk cId="3210813215" sldId="276"/>
            <ac:spMk id="89" creationId="{3D9D3989-3E00-4727-914E-959DFE8FACE9}"/>
          </ac:spMkLst>
        </pc:spChg>
        <pc:spChg chg="add">
          <ac:chgData name="Emőke Visnyei" userId="3a3482899d2f16e7" providerId="LiveId" clId="{238027FC-C3C6-4AF5-88B1-F4C585180A0B}" dt="2021-05-30T17:35:41.217" v="3462" actId="26606"/>
          <ac:spMkLst>
            <pc:docMk/>
            <pc:sldMk cId="3210813215" sldId="276"/>
            <ac:spMk id="90" creationId="{C538E4E5-4047-480A-BB9B-9AB54E86D50E}"/>
          </ac:spMkLst>
        </pc:spChg>
        <pc:picChg chg="add mod ord">
          <ac:chgData name="Emőke Visnyei" userId="3a3482899d2f16e7" providerId="LiveId" clId="{238027FC-C3C6-4AF5-88B1-F4C585180A0B}" dt="2021-05-30T17:35:41.207" v="3461" actId="26606"/>
          <ac:picMkLst>
            <pc:docMk/>
            <pc:sldMk cId="3210813215" sldId="276"/>
            <ac:picMk id="5" creationId="{5FC27FAD-EE76-44D0-ADAB-324EFF70293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A48C32-C58E-473C-AB15-CB10279DBFB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16B83AA-C378-47EC-82A2-EC9BD8A180E7}">
      <dgm:prSet custT="1"/>
      <dgm:spPr/>
      <dgm:t>
        <a:bodyPr/>
        <a:lstStyle/>
        <a:p>
          <a:r>
            <a:rPr lang="hu-HU" sz="2100" dirty="0" smtClean="0"/>
            <a:t>E. </a:t>
          </a:r>
          <a:r>
            <a:rPr lang="hu-HU" sz="2100" dirty="0" err="1" smtClean="0"/>
            <a:t>lived</a:t>
          </a:r>
          <a:r>
            <a:rPr lang="hu-HU" sz="2100" dirty="0" smtClean="0"/>
            <a:t> in </a:t>
          </a:r>
          <a:r>
            <a:rPr lang="hu-HU" sz="2100" dirty="0" err="1" smtClean="0"/>
            <a:t>temporary</a:t>
          </a:r>
          <a:r>
            <a:rPr lang="hu-HU" sz="2100" dirty="0" smtClean="0"/>
            <a:t> </a:t>
          </a:r>
          <a:r>
            <a:rPr lang="hu-HU" sz="2100" dirty="0" err="1" smtClean="0"/>
            <a:t>hostel</a:t>
          </a:r>
          <a:r>
            <a:rPr lang="hu-HU" sz="2100" dirty="0" smtClean="0"/>
            <a:t>, </a:t>
          </a:r>
          <a:r>
            <a:rPr lang="hu-HU" sz="2100" dirty="0" err="1" smtClean="0"/>
            <a:t>she</a:t>
          </a:r>
          <a:r>
            <a:rPr lang="hu-HU" sz="2100" dirty="0" smtClean="0"/>
            <a:t> had </a:t>
          </a:r>
          <a:r>
            <a:rPr lang="hu-HU" sz="2100" dirty="0" err="1" smtClean="0"/>
            <a:t>experienced</a:t>
          </a:r>
          <a:r>
            <a:rPr lang="hu-HU" sz="2100" dirty="0" smtClean="0"/>
            <a:t> </a:t>
          </a:r>
          <a:r>
            <a:rPr lang="hu-HU" sz="2100" dirty="0" err="1" smtClean="0"/>
            <a:t>severe</a:t>
          </a:r>
          <a:r>
            <a:rPr lang="hu-HU" sz="2100" dirty="0" smtClean="0"/>
            <a:t> </a:t>
          </a:r>
          <a:r>
            <a:rPr lang="hu-HU" sz="2100" dirty="0" err="1" smtClean="0"/>
            <a:t>violence</a:t>
          </a:r>
          <a:r>
            <a:rPr lang="hu-HU" sz="2100" dirty="0" smtClean="0"/>
            <a:t> and </a:t>
          </a:r>
          <a:r>
            <a:rPr lang="hu-HU" sz="2100" dirty="0" err="1" smtClean="0"/>
            <a:t>abuse</a:t>
          </a:r>
          <a:endParaRPr lang="en-US" sz="2100" dirty="0"/>
        </a:p>
      </dgm:t>
    </dgm:pt>
    <dgm:pt modelId="{394FFBC6-8CE7-44E8-80A0-7A37BA9D9456}" type="parTrans" cxnId="{E5863B79-67AE-441A-AD4B-706ED3F1177A}">
      <dgm:prSet/>
      <dgm:spPr/>
      <dgm:t>
        <a:bodyPr/>
        <a:lstStyle/>
        <a:p>
          <a:endParaRPr lang="en-US"/>
        </a:p>
      </dgm:t>
    </dgm:pt>
    <dgm:pt modelId="{DB839B04-8BB9-4220-BBBE-28E01B83C8BC}" type="sibTrans" cxnId="{E5863B79-67AE-441A-AD4B-706ED3F1177A}">
      <dgm:prSet/>
      <dgm:spPr/>
      <dgm:t>
        <a:bodyPr/>
        <a:lstStyle/>
        <a:p>
          <a:endParaRPr lang="en-US"/>
        </a:p>
      </dgm:t>
    </dgm:pt>
    <dgm:pt modelId="{046DDC37-667C-4493-8F6E-93DFAD9BFD27}">
      <dgm:prSet/>
      <dgm:spPr/>
      <dgm:t>
        <a:bodyPr/>
        <a:lstStyle/>
        <a:p>
          <a:r>
            <a:rPr lang="hu-HU" dirty="0" err="1" smtClean="0"/>
            <a:t>Lived</a:t>
          </a:r>
          <a:r>
            <a:rPr lang="hu-HU" dirty="0" smtClean="0"/>
            <a:t> </a:t>
          </a:r>
          <a:r>
            <a:rPr lang="hu-HU" dirty="0" err="1" smtClean="0"/>
            <a:t>together</a:t>
          </a:r>
          <a:r>
            <a:rPr lang="hu-HU" dirty="0" smtClean="0"/>
            <a:t> </a:t>
          </a:r>
          <a:r>
            <a:rPr lang="hu-HU" dirty="0" err="1" smtClean="0"/>
            <a:t>with</a:t>
          </a:r>
          <a:r>
            <a:rPr lang="hu-HU" dirty="0" smtClean="0"/>
            <a:t> </a:t>
          </a:r>
          <a:r>
            <a:rPr lang="hu-HU" dirty="0" err="1" smtClean="0"/>
            <a:t>her</a:t>
          </a:r>
          <a:r>
            <a:rPr lang="hu-HU" dirty="0" smtClean="0"/>
            <a:t> partner</a:t>
          </a:r>
          <a:endParaRPr lang="en-US" dirty="0"/>
        </a:p>
      </dgm:t>
    </dgm:pt>
    <dgm:pt modelId="{E228D8CD-559B-4860-9657-F2A365C69815}" type="parTrans" cxnId="{BB30583C-5C64-4BD1-8F80-84A06C68623A}">
      <dgm:prSet/>
      <dgm:spPr/>
      <dgm:t>
        <a:bodyPr/>
        <a:lstStyle/>
        <a:p>
          <a:endParaRPr lang="en-US"/>
        </a:p>
      </dgm:t>
    </dgm:pt>
    <dgm:pt modelId="{1E7DEDF4-7D6C-4791-B011-F3BA5D17F36E}" type="sibTrans" cxnId="{BB30583C-5C64-4BD1-8F80-84A06C68623A}">
      <dgm:prSet/>
      <dgm:spPr/>
      <dgm:t>
        <a:bodyPr/>
        <a:lstStyle/>
        <a:p>
          <a:endParaRPr lang="en-US"/>
        </a:p>
      </dgm:t>
    </dgm:pt>
    <dgm:pt modelId="{B1CE62AB-AF16-4FA0-8A20-BD8DC92A316D}">
      <dgm:prSet/>
      <dgm:spPr/>
      <dgm:t>
        <a:bodyPr/>
        <a:lstStyle/>
        <a:p>
          <a:r>
            <a:rPr lang="hu-HU" dirty="0" err="1" smtClean="0"/>
            <a:t>Regular</a:t>
          </a:r>
          <a:r>
            <a:rPr lang="hu-HU" dirty="0" smtClean="0"/>
            <a:t> </a:t>
          </a:r>
          <a:r>
            <a:rPr lang="hu-HU" dirty="0" err="1" smtClean="0"/>
            <a:t>contact</a:t>
          </a:r>
          <a:r>
            <a:rPr lang="hu-HU" dirty="0" smtClean="0"/>
            <a:t> </a:t>
          </a:r>
          <a:r>
            <a:rPr lang="hu-HU" dirty="0" err="1" smtClean="0"/>
            <a:t>with</a:t>
          </a:r>
          <a:r>
            <a:rPr lang="hu-HU" dirty="0" smtClean="0"/>
            <a:t> </a:t>
          </a:r>
          <a:r>
            <a:rPr lang="hu-HU" dirty="0" err="1" smtClean="0"/>
            <a:t>her</a:t>
          </a:r>
          <a:r>
            <a:rPr lang="hu-HU" dirty="0" smtClean="0"/>
            <a:t> </a:t>
          </a:r>
          <a:r>
            <a:rPr lang="hu-HU" dirty="0" err="1" smtClean="0"/>
            <a:t>son</a:t>
          </a:r>
          <a:r>
            <a:rPr lang="hu-HU" dirty="0" smtClean="0"/>
            <a:t> </a:t>
          </a:r>
          <a:r>
            <a:rPr lang="hu-HU" dirty="0" err="1" smtClean="0"/>
            <a:t>who</a:t>
          </a:r>
          <a:r>
            <a:rPr lang="hu-HU" dirty="0" smtClean="0"/>
            <a:t> has </a:t>
          </a:r>
          <a:r>
            <a:rPr lang="hu-HU" dirty="0" err="1" smtClean="0"/>
            <a:t>been</a:t>
          </a:r>
          <a:r>
            <a:rPr lang="hu-HU" dirty="0" smtClean="0"/>
            <a:t> </a:t>
          </a:r>
          <a:r>
            <a:rPr lang="hu-HU" dirty="0" err="1" smtClean="0"/>
            <a:t>raised</a:t>
          </a:r>
          <a:r>
            <a:rPr lang="hu-HU" dirty="0" smtClean="0"/>
            <a:t> </a:t>
          </a:r>
          <a:r>
            <a:rPr lang="hu-HU" dirty="0" err="1" smtClean="0"/>
            <a:t>with</a:t>
          </a:r>
          <a:r>
            <a:rPr lang="hu-HU" dirty="0" smtClean="0"/>
            <a:t> </a:t>
          </a:r>
          <a:r>
            <a:rPr lang="hu-HU" dirty="0" err="1" smtClean="0"/>
            <a:t>E’s</a:t>
          </a:r>
          <a:r>
            <a:rPr lang="hu-HU" dirty="0" smtClean="0"/>
            <a:t> </a:t>
          </a:r>
          <a:r>
            <a:rPr lang="hu-HU" dirty="0" err="1" smtClean="0"/>
            <a:t>sister’s</a:t>
          </a:r>
          <a:r>
            <a:rPr lang="hu-HU" dirty="0" smtClean="0"/>
            <a:t> </a:t>
          </a:r>
          <a:r>
            <a:rPr lang="hu-HU" dirty="0" err="1" smtClean="0"/>
            <a:t>family</a:t>
          </a:r>
          <a:r>
            <a:rPr lang="hu-HU" dirty="0" smtClean="0"/>
            <a:t> </a:t>
          </a:r>
          <a:endParaRPr lang="en-US" dirty="0"/>
        </a:p>
      </dgm:t>
    </dgm:pt>
    <dgm:pt modelId="{1D43E002-1122-4647-9375-A5D52215A583}" type="parTrans" cxnId="{9D5EF2F6-3A33-43FE-96A9-F6A457EC989F}">
      <dgm:prSet/>
      <dgm:spPr/>
      <dgm:t>
        <a:bodyPr/>
        <a:lstStyle/>
        <a:p>
          <a:endParaRPr lang="en-US"/>
        </a:p>
      </dgm:t>
    </dgm:pt>
    <dgm:pt modelId="{12CFCB02-970A-4489-AD4C-FFF7821A1CCF}" type="sibTrans" cxnId="{9D5EF2F6-3A33-43FE-96A9-F6A457EC989F}">
      <dgm:prSet/>
      <dgm:spPr/>
      <dgm:t>
        <a:bodyPr/>
        <a:lstStyle/>
        <a:p>
          <a:endParaRPr lang="en-US"/>
        </a:p>
      </dgm:t>
    </dgm:pt>
    <dgm:pt modelId="{C081AA9A-6B82-4627-9403-5C5D5FE61B91}">
      <dgm:prSet/>
      <dgm:spPr/>
      <dgm:t>
        <a:bodyPr/>
        <a:lstStyle/>
        <a:p>
          <a:r>
            <a:rPr lang="hu-HU" dirty="0" err="1" smtClean="0">
              <a:solidFill>
                <a:schemeClr val="tx1"/>
              </a:solidFill>
            </a:rPr>
            <a:t>Considered</a:t>
          </a:r>
          <a:r>
            <a:rPr lang="hu-HU" dirty="0" smtClean="0">
              <a:solidFill>
                <a:schemeClr val="tx1"/>
              </a:solidFill>
            </a:rPr>
            <a:t> </a:t>
          </a:r>
          <a:r>
            <a:rPr lang="hu-HU" dirty="0" err="1" smtClean="0">
              <a:solidFill>
                <a:schemeClr val="tx1"/>
              </a:solidFill>
            </a:rPr>
            <a:t>the</a:t>
          </a:r>
          <a:r>
            <a:rPr lang="hu-HU" dirty="0" smtClean="0">
              <a:solidFill>
                <a:schemeClr val="tx1"/>
              </a:solidFill>
            </a:rPr>
            <a:t> </a:t>
          </a:r>
          <a:r>
            <a:rPr lang="hu-HU" dirty="0" err="1" smtClean="0">
              <a:solidFill>
                <a:schemeClr val="tx1"/>
              </a:solidFill>
            </a:rPr>
            <a:t>role</a:t>
          </a:r>
          <a:r>
            <a:rPr lang="hu-HU" dirty="0" smtClean="0">
              <a:solidFill>
                <a:schemeClr val="tx1"/>
              </a:solidFill>
            </a:rPr>
            <a:t> of </a:t>
          </a:r>
          <a:r>
            <a:rPr lang="hu-HU" dirty="0" err="1" smtClean="0">
              <a:solidFill>
                <a:schemeClr val="tx1"/>
              </a:solidFill>
            </a:rPr>
            <a:t>social</a:t>
          </a:r>
          <a:r>
            <a:rPr lang="hu-HU" dirty="0" smtClean="0">
              <a:solidFill>
                <a:schemeClr val="tx1"/>
              </a:solidFill>
            </a:rPr>
            <a:t> </a:t>
          </a:r>
          <a:r>
            <a:rPr lang="hu-HU" dirty="0" err="1" smtClean="0">
              <a:solidFill>
                <a:schemeClr val="tx1"/>
              </a:solidFill>
            </a:rPr>
            <a:t>workers</a:t>
          </a:r>
          <a:r>
            <a:rPr lang="hu-HU" dirty="0" smtClean="0">
              <a:solidFill>
                <a:schemeClr val="tx1"/>
              </a:solidFill>
            </a:rPr>
            <a:t> </a:t>
          </a:r>
          <a:r>
            <a:rPr lang="hu-HU" dirty="0" err="1" smtClean="0">
              <a:solidFill>
                <a:schemeClr val="tx1"/>
              </a:solidFill>
            </a:rPr>
            <a:t>as</a:t>
          </a:r>
          <a:r>
            <a:rPr lang="hu-HU" dirty="0" smtClean="0">
              <a:solidFill>
                <a:schemeClr val="tx1"/>
              </a:solidFill>
            </a:rPr>
            <a:t> </a:t>
          </a:r>
          <a:r>
            <a:rPr lang="hu-HU" dirty="0" err="1" smtClean="0">
              <a:solidFill>
                <a:schemeClr val="tx1"/>
              </a:solidFill>
            </a:rPr>
            <a:t>power</a:t>
          </a:r>
          <a:r>
            <a:rPr lang="hu-HU" dirty="0" smtClean="0">
              <a:solidFill>
                <a:schemeClr val="tx1"/>
              </a:solidFill>
            </a:rPr>
            <a:t> </a:t>
          </a:r>
          <a:r>
            <a:rPr lang="hu-HU" dirty="0" err="1" smtClean="0">
              <a:solidFill>
                <a:schemeClr val="tx1"/>
              </a:solidFill>
            </a:rPr>
            <a:t>routed</a:t>
          </a:r>
          <a:r>
            <a:rPr lang="hu-HU" dirty="0" smtClean="0">
              <a:solidFill>
                <a:schemeClr val="tx1"/>
              </a:solidFill>
            </a:rPr>
            <a:t> </a:t>
          </a:r>
          <a:r>
            <a:rPr lang="hu-HU" dirty="0" err="1" smtClean="0">
              <a:solidFill>
                <a:schemeClr val="tx1"/>
              </a:solidFill>
            </a:rPr>
            <a:t>from</a:t>
          </a:r>
          <a:r>
            <a:rPr lang="hu-HU" dirty="0" smtClean="0">
              <a:solidFill>
                <a:schemeClr val="tx1"/>
              </a:solidFill>
            </a:rPr>
            <a:t> </a:t>
          </a:r>
          <a:r>
            <a:rPr lang="hu-HU" dirty="0" err="1" smtClean="0">
              <a:solidFill>
                <a:schemeClr val="tx1"/>
              </a:solidFill>
            </a:rPr>
            <a:t>hierarchy</a:t>
          </a:r>
          <a:r>
            <a:rPr lang="hu-HU" dirty="0" smtClean="0">
              <a:solidFill>
                <a:schemeClr val="tx1"/>
              </a:solidFill>
            </a:rPr>
            <a:t> </a:t>
          </a:r>
          <a:endParaRPr lang="en-US" dirty="0"/>
        </a:p>
      </dgm:t>
    </dgm:pt>
    <dgm:pt modelId="{34A06546-DC17-4E80-BEA7-FC9DC52D15EA}" type="parTrans" cxnId="{3CAC90CC-94E0-44DF-BBD8-DD8E73D59829}">
      <dgm:prSet/>
      <dgm:spPr/>
      <dgm:t>
        <a:bodyPr/>
        <a:lstStyle/>
        <a:p>
          <a:endParaRPr lang="en-US"/>
        </a:p>
      </dgm:t>
    </dgm:pt>
    <dgm:pt modelId="{3A14D3AB-9939-4701-99A0-0CEB6FB60712}" type="sibTrans" cxnId="{3CAC90CC-94E0-44DF-BBD8-DD8E73D59829}">
      <dgm:prSet/>
      <dgm:spPr/>
      <dgm:t>
        <a:bodyPr/>
        <a:lstStyle/>
        <a:p>
          <a:endParaRPr lang="en-US"/>
        </a:p>
      </dgm:t>
    </dgm:pt>
    <dgm:pt modelId="{8F133481-D428-4F09-ACF2-26335410A9BF}">
      <dgm:prSet/>
      <dgm:spPr/>
      <dgm:t>
        <a:bodyPr/>
        <a:lstStyle/>
        <a:p>
          <a:r>
            <a:rPr lang="hu-HU" b="1" dirty="0" err="1" smtClean="0"/>
            <a:t>Breakthrough</a:t>
          </a:r>
          <a:r>
            <a:rPr lang="hu-HU" b="1" dirty="0" smtClean="0"/>
            <a:t> </a:t>
          </a:r>
          <a:r>
            <a:rPr lang="hu-HU" b="1" dirty="0" err="1" smtClean="0"/>
            <a:t>at</a:t>
          </a:r>
          <a:r>
            <a:rPr lang="hu-HU" b="1" dirty="0" smtClean="0"/>
            <a:t> </a:t>
          </a:r>
          <a:r>
            <a:rPr lang="hu-HU" b="1" dirty="0" err="1" smtClean="0"/>
            <a:t>social</a:t>
          </a:r>
          <a:r>
            <a:rPr lang="hu-HU" b="1" dirty="0" smtClean="0"/>
            <a:t> </a:t>
          </a:r>
          <a:r>
            <a:rPr lang="hu-HU" b="1" dirty="0" err="1" smtClean="0"/>
            <a:t>work</a:t>
          </a:r>
          <a:endParaRPr lang="en-US" dirty="0"/>
        </a:p>
      </dgm:t>
    </dgm:pt>
    <dgm:pt modelId="{B5CD090D-0824-4C64-8C8F-C4F2A7887B56}" type="parTrans" cxnId="{B6DA76A9-BE0F-40E5-B733-F098D1EB9D77}">
      <dgm:prSet/>
      <dgm:spPr/>
      <dgm:t>
        <a:bodyPr/>
        <a:lstStyle/>
        <a:p>
          <a:endParaRPr lang="en-US"/>
        </a:p>
      </dgm:t>
    </dgm:pt>
    <dgm:pt modelId="{F2D5185A-88F9-4C3E-9F4B-C81E35C5D359}" type="sibTrans" cxnId="{B6DA76A9-BE0F-40E5-B733-F098D1EB9D77}">
      <dgm:prSet/>
      <dgm:spPr/>
      <dgm:t>
        <a:bodyPr/>
        <a:lstStyle/>
        <a:p>
          <a:endParaRPr lang="en-US"/>
        </a:p>
      </dgm:t>
    </dgm:pt>
    <dgm:pt modelId="{51381A7E-3D95-4683-A9F7-A43B37D113BE}">
      <dgm:prSet/>
      <dgm:spPr/>
      <dgm:t>
        <a:bodyPr/>
        <a:lstStyle/>
        <a:p>
          <a:r>
            <a:rPr lang="hu-HU" dirty="0" err="1" smtClean="0"/>
            <a:t>Attended</a:t>
          </a:r>
          <a:r>
            <a:rPr lang="hu-HU" dirty="0" smtClean="0"/>
            <a:t> </a:t>
          </a:r>
          <a:r>
            <a:rPr lang="hu-HU" dirty="0" err="1" smtClean="0"/>
            <a:t>to</a:t>
          </a:r>
          <a:r>
            <a:rPr lang="hu-HU" dirty="0" smtClean="0"/>
            <a:t> </a:t>
          </a:r>
          <a:r>
            <a:rPr lang="hu-HU" dirty="0" err="1" smtClean="0"/>
            <a:t>the</a:t>
          </a:r>
          <a:r>
            <a:rPr lang="hu-HU" dirty="0" smtClean="0"/>
            <a:t> art </a:t>
          </a:r>
          <a:r>
            <a:rPr lang="hu-HU" dirty="0" err="1" smtClean="0"/>
            <a:t>therapy</a:t>
          </a:r>
          <a:r>
            <a:rPr lang="hu-HU" dirty="0" smtClean="0"/>
            <a:t> </a:t>
          </a:r>
          <a:r>
            <a:rPr lang="hu-HU" dirty="0" err="1" smtClean="0"/>
            <a:t>group</a:t>
          </a:r>
          <a:r>
            <a:rPr lang="hu-HU" dirty="0" smtClean="0"/>
            <a:t> </a:t>
          </a:r>
          <a:r>
            <a:rPr lang="hu-HU" dirty="0" err="1" smtClean="0"/>
            <a:t>together</a:t>
          </a:r>
          <a:r>
            <a:rPr lang="hu-HU" dirty="0" smtClean="0"/>
            <a:t> </a:t>
          </a:r>
          <a:r>
            <a:rPr lang="hu-HU" dirty="0" err="1" smtClean="0"/>
            <a:t>with</a:t>
          </a:r>
          <a:r>
            <a:rPr lang="hu-HU" dirty="0" smtClean="0"/>
            <a:t> </a:t>
          </a:r>
          <a:r>
            <a:rPr lang="hu-HU" dirty="0" err="1" smtClean="0"/>
            <a:t>her</a:t>
          </a:r>
          <a:r>
            <a:rPr lang="hu-HU" dirty="0" smtClean="0"/>
            <a:t> </a:t>
          </a:r>
          <a:r>
            <a:rPr lang="hu-HU" dirty="0" err="1" smtClean="0"/>
            <a:t>son</a:t>
          </a:r>
          <a:endParaRPr lang="en-US" dirty="0"/>
        </a:p>
      </dgm:t>
    </dgm:pt>
    <dgm:pt modelId="{FA2337F9-0785-40E8-91EB-ABF11FACA046}" type="parTrans" cxnId="{CEF93F4A-4BCB-4FCC-9D15-01D36C2BE24C}">
      <dgm:prSet/>
      <dgm:spPr/>
      <dgm:t>
        <a:bodyPr/>
        <a:lstStyle/>
        <a:p>
          <a:endParaRPr lang="en-US"/>
        </a:p>
      </dgm:t>
    </dgm:pt>
    <dgm:pt modelId="{CA2AC87F-5CF0-4063-89C4-1F01F442F90D}" type="sibTrans" cxnId="{CEF93F4A-4BCB-4FCC-9D15-01D36C2BE24C}">
      <dgm:prSet/>
      <dgm:spPr/>
      <dgm:t>
        <a:bodyPr/>
        <a:lstStyle/>
        <a:p>
          <a:endParaRPr lang="en-US"/>
        </a:p>
      </dgm:t>
    </dgm:pt>
    <dgm:pt modelId="{16DD403B-2367-46D1-B7DF-5C4E6916A3AD}">
      <dgm:prSet/>
      <dgm:spPr/>
      <dgm:t>
        <a:bodyPr/>
        <a:lstStyle/>
        <a:p>
          <a:r>
            <a:rPr lang="hu-HU" dirty="0" err="1" smtClean="0"/>
            <a:t>Moved</a:t>
          </a:r>
          <a:r>
            <a:rPr lang="hu-HU" dirty="0" smtClean="0"/>
            <a:t> </a:t>
          </a:r>
          <a:r>
            <a:rPr lang="hu-HU" dirty="0" err="1" smtClean="0"/>
            <a:t>to</a:t>
          </a:r>
          <a:r>
            <a:rPr lang="hu-HU" dirty="0" smtClean="0"/>
            <a:t> </a:t>
          </a:r>
          <a:r>
            <a:rPr lang="hu-HU" dirty="0" err="1" smtClean="0"/>
            <a:t>workers</a:t>
          </a:r>
          <a:r>
            <a:rPr lang="hu-HU" dirty="0" smtClean="0"/>
            <a:t> </a:t>
          </a:r>
          <a:r>
            <a:rPr lang="hu-HU" dirty="0" err="1" smtClean="0"/>
            <a:t>hostel</a:t>
          </a:r>
          <a:endParaRPr lang="en-US" dirty="0"/>
        </a:p>
      </dgm:t>
    </dgm:pt>
    <dgm:pt modelId="{96CE8C82-E601-4A1B-AF76-5DB326FA97B4}" type="parTrans" cxnId="{98EDE77A-5DE6-401F-A065-509F3B951148}">
      <dgm:prSet/>
      <dgm:spPr/>
      <dgm:t>
        <a:bodyPr/>
        <a:lstStyle/>
        <a:p>
          <a:endParaRPr lang="en-US"/>
        </a:p>
      </dgm:t>
    </dgm:pt>
    <dgm:pt modelId="{F7DA1115-8F49-4FCC-94E2-F5069D11004A}" type="sibTrans" cxnId="{98EDE77A-5DE6-401F-A065-509F3B951148}">
      <dgm:prSet/>
      <dgm:spPr/>
      <dgm:t>
        <a:bodyPr/>
        <a:lstStyle/>
        <a:p>
          <a:endParaRPr lang="en-US"/>
        </a:p>
      </dgm:t>
    </dgm:pt>
    <dgm:pt modelId="{FA536892-53C0-4452-BF46-A41A58EBCE22}">
      <dgm:prSet/>
      <dgm:spPr/>
      <dgm:t>
        <a:bodyPr/>
        <a:lstStyle/>
        <a:p>
          <a:r>
            <a:rPr lang="hu-HU" dirty="0" smtClean="0"/>
            <a:t>Had </a:t>
          </a:r>
          <a:r>
            <a:rPr lang="hu-HU" dirty="0" err="1" smtClean="0"/>
            <a:t>acces</a:t>
          </a:r>
          <a:r>
            <a:rPr lang="hu-HU" dirty="0" smtClean="0"/>
            <a:t> </a:t>
          </a:r>
          <a:r>
            <a:rPr lang="hu-HU" dirty="0" err="1" smtClean="0"/>
            <a:t>to</a:t>
          </a:r>
          <a:r>
            <a:rPr lang="hu-HU" dirty="0" smtClean="0"/>
            <a:t> </a:t>
          </a:r>
          <a:r>
            <a:rPr lang="hu-HU" dirty="0" err="1" smtClean="0"/>
            <a:t>social</a:t>
          </a:r>
          <a:r>
            <a:rPr lang="hu-HU" dirty="0" smtClean="0"/>
            <a:t> </a:t>
          </a:r>
          <a:r>
            <a:rPr lang="hu-HU" dirty="0" err="1" smtClean="0"/>
            <a:t>housing</a:t>
          </a:r>
          <a:r>
            <a:rPr lang="hu-HU" dirty="0" smtClean="0"/>
            <a:t> and </a:t>
          </a:r>
          <a:r>
            <a:rPr lang="hu-HU" dirty="0" err="1" smtClean="0"/>
            <a:t>she</a:t>
          </a:r>
          <a:r>
            <a:rPr lang="hu-HU" dirty="0" smtClean="0"/>
            <a:t> </a:t>
          </a:r>
          <a:r>
            <a:rPr lang="hu-HU" dirty="0" err="1" smtClean="0"/>
            <a:t>moved</a:t>
          </a:r>
          <a:r>
            <a:rPr lang="hu-HU" dirty="0" smtClean="0"/>
            <a:t> </a:t>
          </a:r>
          <a:r>
            <a:rPr lang="hu-HU" dirty="0" err="1" smtClean="0"/>
            <a:t>to</a:t>
          </a:r>
          <a:r>
            <a:rPr lang="hu-HU" dirty="0" smtClean="0"/>
            <a:t> a </a:t>
          </a:r>
          <a:r>
            <a:rPr lang="hu-HU" dirty="0" err="1" smtClean="0"/>
            <a:t>counsil</a:t>
          </a:r>
          <a:r>
            <a:rPr lang="hu-HU" dirty="0" smtClean="0"/>
            <a:t> </a:t>
          </a:r>
          <a:r>
            <a:rPr lang="hu-HU" dirty="0" err="1" smtClean="0"/>
            <a:t>flat</a:t>
          </a:r>
          <a:r>
            <a:rPr lang="hu-HU" dirty="0" smtClean="0"/>
            <a:t> </a:t>
          </a:r>
          <a:endParaRPr lang="en-US" dirty="0"/>
        </a:p>
      </dgm:t>
    </dgm:pt>
    <dgm:pt modelId="{56489278-D3F6-4DD4-BF83-B7195A19C89B}" type="parTrans" cxnId="{CC51D435-CED0-4445-B54A-C91FB02693C4}">
      <dgm:prSet/>
      <dgm:spPr/>
      <dgm:t>
        <a:bodyPr/>
        <a:lstStyle/>
        <a:p>
          <a:endParaRPr lang="en-US"/>
        </a:p>
      </dgm:t>
    </dgm:pt>
    <dgm:pt modelId="{778E4958-B059-45B1-B34F-5EEF3368C726}" type="sibTrans" cxnId="{CC51D435-CED0-4445-B54A-C91FB02693C4}">
      <dgm:prSet/>
      <dgm:spPr/>
      <dgm:t>
        <a:bodyPr/>
        <a:lstStyle/>
        <a:p>
          <a:endParaRPr lang="en-US"/>
        </a:p>
      </dgm:t>
    </dgm:pt>
    <dgm:pt modelId="{EC192FE6-640F-4A96-B5E8-E909D64BA1DB}" type="pres">
      <dgm:prSet presAssocID="{48A48C32-C58E-473C-AB15-CB10279DBFBC}" presName="vert0" presStyleCnt="0">
        <dgm:presLayoutVars>
          <dgm:dir/>
          <dgm:animOne val="branch"/>
          <dgm:animLvl val="lvl"/>
        </dgm:presLayoutVars>
      </dgm:prSet>
      <dgm:spPr/>
      <dgm:t>
        <a:bodyPr/>
        <a:lstStyle/>
        <a:p>
          <a:endParaRPr lang="hu-HU"/>
        </a:p>
      </dgm:t>
    </dgm:pt>
    <dgm:pt modelId="{85EBA010-B00C-4142-AA66-7ECF1493CCAE}" type="pres">
      <dgm:prSet presAssocID="{816B83AA-C378-47EC-82A2-EC9BD8A180E7}" presName="thickLine" presStyleLbl="alignNode1" presStyleIdx="0" presStyleCnt="8"/>
      <dgm:spPr/>
    </dgm:pt>
    <dgm:pt modelId="{B2727FCE-5BEA-43FB-B1F7-6D5F5C1EFFC3}" type="pres">
      <dgm:prSet presAssocID="{816B83AA-C378-47EC-82A2-EC9BD8A180E7}" presName="horz1" presStyleCnt="0"/>
      <dgm:spPr/>
    </dgm:pt>
    <dgm:pt modelId="{2D809FDA-CD2C-4070-AB3D-1B63F01104FD}" type="pres">
      <dgm:prSet presAssocID="{816B83AA-C378-47EC-82A2-EC9BD8A180E7}" presName="tx1" presStyleLbl="revTx" presStyleIdx="0" presStyleCnt="8" custScaleY="93669"/>
      <dgm:spPr/>
      <dgm:t>
        <a:bodyPr/>
        <a:lstStyle/>
        <a:p>
          <a:endParaRPr lang="hu-HU"/>
        </a:p>
      </dgm:t>
    </dgm:pt>
    <dgm:pt modelId="{5FD0B66F-AA3A-4E98-AECD-3F5562A441A6}" type="pres">
      <dgm:prSet presAssocID="{816B83AA-C378-47EC-82A2-EC9BD8A180E7}" presName="vert1" presStyleCnt="0"/>
      <dgm:spPr/>
    </dgm:pt>
    <dgm:pt modelId="{AD5CAE18-4061-4A03-B616-23204705CAA8}" type="pres">
      <dgm:prSet presAssocID="{046DDC37-667C-4493-8F6E-93DFAD9BFD27}" presName="thickLine" presStyleLbl="alignNode1" presStyleIdx="1" presStyleCnt="8"/>
      <dgm:spPr/>
    </dgm:pt>
    <dgm:pt modelId="{08921011-C3FC-45BA-8AF2-88B74899E35A}" type="pres">
      <dgm:prSet presAssocID="{046DDC37-667C-4493-8F6E-93DFAD9BFD27}" presName="horz1" presStyleCnt="0"/>
      <dgm:spPr/>
    </dgm:pt>
    <dgm:pt modelId="{7EC7AB76-DE2A-4F64-8C73-415C1CACFD2D}" type="pres">
      <dgm:prSet presAssocID="{046DDC37-667C-4493-8F6E-93DFAD9BFD27}" presName="tx1" presStyleLbl="revTx" presStyleIdx="1" presStyleCnt="8" custScaleY="80855"/>
      <dgm:spPr/>
      <dgm:t>
        <a:bodyPr/>
        <a:lstStyle/>
        <a:p>
          <a:endParaRPr lang="hu-HU"/>
        </a:p>
      </dgm:t>
    </dgm:pt>
    <dgm:pt modelId="{628F192E-0A5E-4722-9FCD-692317BDCF4E}" type="pres">
      <dgm:prSet presAssocID="{046DDC37-667C-4493-8F6E-93DFAD9BFD27}" presName="vert1" presStyleCnt="0"/>
      <dgm:spPr/>
    </dgm:pt>
    <dgm:pt modelId="{3A1EF07F-1099-4B68-9BF7-D220F44AF30C}" type="pres">
      <dgm:prSet presAssocID="{B1CE62AB-AF16-4FA0-8A20-BD8DC92A316D}" presName="thickLine" presStyleLbl="alignNode1" presStyleIdx="2" presStyleCnt="8"/>
      <dgm:spPr/>
    </dgm:pt>
    <dgm:pt modelId="{4846FE35-9713-4E45-BFC4-FFD6D3CF5BC4}" type="pres">
      <dgm:prSet presAssocID="{B1CE62AB-AF16-4FA0-8A20-BD8DC92A316D}" presName="horz1" presStyleCnt="0"/>
      <dgm:spPr/>
    </dgm:pt>
    <dgm:pt modelId="{7FED9932-37C9-4BE9-B6C7-560BFF1E752C}" type="pres">
      <dgm:prSet presAssocID="{B1CE62AB-AF16-4FA0-8A20-BD8DC92A316D}" presName="tx1" presStyleLbl="revTx" presStyleIdx="2" presStyleCnt="8"/>
      <dgm:spPr/>
      <dgm:t>
        <a:bodyPr/>
        <a:lstStyle/>
        <a:p>
          <a:endParaRPr lang="hu-HU"/>
        </a:p>
      </dgm:t>
    </dgm:pt>
    <dgm:pt modelId="{97A86EDF-D79F-4C3B-A35A-F530047A6A1C}" type="pres">
      <dgm:prSet presAssocID="{B1CE62AB-AF16-4FA0-8A20-BD8DC92A316D}" presName="vert1" presStyleCnt="0"/>
      <dgm:spPr/>
    </dgm:pt>
    <dgm:pt modelId="{69598CFA-48BD-49A0-BE7B-0319DB94C7D5}" type="pres">
      <dgm:prSet presAssocID="{C081AA9A-6B82-4627-9403-5C5D5FE61B91}" presName="thickLine" presStyleLbl="alignNode1" presStyleIdx="3" presStyleCnt="8"/>
      <dgm:spPr/>
    </dgm:pt>
    <dgm:pt modelId="{6A873F6D-BCEB-4979-A657-CBB68D98929C}" type="pres">
      <dgm:prSet presAssocID="{C081AA9A-6B82-4627-9403-5C5D5FE61B91}" presName="horz1" presStyleCnt="0"/>
      <dgm:spPr/>
    </dgm:pt>
    <dgm:pt modelId="{C83402D4-F966-478B-8EEE-BC7685B5BB0D}" type="pres">
      <dgm:prSet presAssocID="{C081AA9A-6B82-4627-9403-5C5D5FE61B91}" presName="tx1" presStyleLbl="revTx" presStyleIdx="3" presStyleCnt="8"/>
      <dgm:spPr/>
      <dgm:t>
        <a:bodyPr/>
        <a:lstStyle/>
        <a:p>
          <a:endParaRPr lang="hu-HU"/>
        </a:p>
      </dgm:t>
    </dgm:pt>
    <dgm:pt modelId="{1E79C4D2-B562-4B47-AA90-01C12BBF4985}" type="pres">
      <dgm:prSet presAssocID="{C081AA9A-6B82-4627-9403-5C5D5FE61B91}" presName="vert1" presStyleCnt="0"/>
      <dgm:spPr/>
    </dgm:pt>
    <dgm:pt modelId="{B19EDF7B-0051-4752-A45A-B923E3BDE162}" type="pres">
      <dgm:prSet presAssocID="{8F133481-D428-4F09-ACF2-26335410A9BF}" presName="thickLine" presStyleLbl="alignNode1" presStyleIdx="4" presStyleCnt="8"/>
      <dgm:spPr/>
    </dgm:pt>
    <dgm:pt modelId="{E019A4D4-DB7B-4FD6-AEC1-06733B81B942}" type="pres">
      <dgm:prSet presAssocID="{8F133481-D428-4F09-ACF2-26335410A9BF}" presName="horz1" presStyleCnt="0"/>
      <dgm:spPr/>
    </dgm:pt>
    <dgm:pt modelId="{8AE58FF7-E9D7-4CE4-8757-95CDB12CEFA7}" type="pres">
      <dgm:prSet presAssocID="{8F133481-D428-4F09-ACF2-26335410A9BF}" presName="tx1" presStyleLbl="revTx" presStyleIdx="4" presStyleCnt="8"/>
      <dgm:spPr/>
      <dgm:t>
        <a:bodyPr/>
        <a:lstStyle/>
        <a:p>
          <a:endParaRPr lang="hu-HU"/>
        </a:p>
      </dgm:t>
    </dgm:pt>
    <dgm:pt modelId="{69A75EF0-7F40-4F44-A0BE-818C59F18DAC}" type="pres">
      <dgm:prSet presAssocID="{8F133481-D428-4F09-ACF2-26335410A9BF}" presName="vert1" presStyleCnt="0"/>
      <dgm:spPr/>
    </dgm:pt>
    <dgm:pt modelId="{F5367E28-87BD-400B-8B21-308F36B150BB}" type="pres">
      <dgm:prSet presAssocID="{51381A7E-3D95-4683-A9F7-A43B37D113BE}" presName="thickLine" presStyleLbl="alignNode1" presStyleIdx="5" presStyleCnt="8"/>
      <dgm:spPr/>
    </dgm:pt>
    <dgm:pt modelId="{22AF3DBC-5050-468B-AD69-5DAE45311448}" type="pres">
      <dgm:prSet presAssocID="{51381A7E-3D95-4683-A9F7-A43B37D113BE}" presName="horz1" presStyleCnt="0"/>
      <dgm:spPr/>
    </dgm:pt>
    <dgm:pt modelId="{F967FB38-3ABC-4BC1-A573-2A7B35BADDDC}" type="pres">
      <dgm:prSet presAssocID="{51381A7E-3D95-4683-A9F7-A43B37D113BE}" presName="tx1" presStyleLbl="revTx" presStyleIdx="5" presStyleCnt="8"/>
      <dgm:spPr/>
      <dgm:t>
        <a:bodyPr/>
        <a:lstStyle/>
        <a:p>
          <a:endParaRPr lang="hu-HU"/>
        </a:p>
      </dgm:t>
    </dgm:pt>
    <dgm:pt modelId="{EECEED16-88BE-4073-8284-959034A4FE64}" type="pres">
      <dgm:prSet presAssocID="{51381A7E-3D95-4683-A9F7-A43B37D113BE}" presName="vert1" presStyleCnt="0"/>
      <dgm:spPr/>
    </dgm:pt>
    <dgm:pt modelId="{CF314636-E2E9-4E48-B3B6-6BAD5AE4A1FD}" type="pres">
      <dgm:prSet presAssocID="{16DD403B-2367-46D1-B7DF-5C4E6916A3AD}" presName="thickLine" presStyleLbl="alignNode1" presStyleIdx="6" presStyleCnt="8"/>
      <dgm:spPr/>
    </dgm:pt>
    <dgm:pt modelId="{7A18789F-6C5E-431C-B307-D6682C1DED5E}" type="pres">
      <dgm:prSet presAssocID="{16DD403B-2367-46D1-B7DF-5C4E6916A3AD}" presName="horz1" presStyleCnt="0"/>
      <dgm:spPr/>
    </dgm:pt>
    <dgm:pt modelId="{2205B47D-04F0-45DC-8206-0F65B0A0DFBC}" type="pres">
      <dgm:prSet presAssocID="{16DD403B-2367-46D1-B7DF-5C4E6916A3AD}" presName="tx1" presStyleLbl="revTx" presStyleIdx="6" presStyleCnt="8"/>
      <dgm:spPr/>
      <dgm:t>
        <a:bodyPr/>
        <a:lstStyle/>
        <a:p>
          <a:endParaRPr lang="hu-HU"/>
        </a:p>
      </dgm:t>
    </dgm:pt>
    <dgm:pt modelId="{695789E8-D998-4784-B368-FDF8E2D54C65}" type="pres">
      <dgm:prSet presAssocID="{16DD403B-2367-46D1-B7DF-5C4E6916A3AD}" presName="vert1" presStyleCnt="0"/>
      <dgm:spPr/>
    </dgm:pt>
    <dgm:pt modelId="{D3397B24-E39C-41A4-8896-9BC154309DFE}" type="pres">
      <dgm:prSet presAssocID="{FA536892-53C0-4452-BF46-A41A58EBCE22}" presName="thickLine" presStyleLbl="alignNode1" presStyleIdx="7" presStyleCnt="8"/>
      <dgm:spPr/>
    </dgm:pt>
    <dgm:pt modelId="{63BF41A8-5A2A-465B-82FA-0ABFBFD0BAC0}" type="pres">
      <dgm:prSet presAssocID="{FA536892-53C0-4452-BF46-A41A58EBCE22}" presName="horz1" presStyleCnt="0"/>
      <dgm:spPr/>
    </dgm:pt>
    <dgm:pt modelId="{CBB8B281-276B-4369-8C18-ABA91381E05C}" type="pres">
      <dgm:prSet presAssocID="{FA536892-53C0-4452-BF46-A41A58EBCE22}" presName="tx1" presStyleLbl="revTx" presStyleIdx="7" presStyleCnt="8"/>
      <dgm:spPr/>
      <dgm:t>
        <a:bodyPr/>
        <a:lstStyle/>
        <a:p>
          <a:endParaRPr lang="hu-HU"/>
        </a:p>
      </dgm:t>
    </dgm:pt>
    <dgm:pt modelId="{06C6563A-5660-44F6-A71B-FD891457FAD1}" type="pres">
      <dgm:prSet presAssocID="{FA536892-53C0-4452-BF46-A41A58EBCE22}" presName="vert1" presStyleCnt="0"/>
      <dgm:spPr/>
    </dgm:pt>
  </dgm:ptLst>
  <dgm:cxnLst>
    <dgm:cxn modelId="{CEF93F4A-4BCB-4FCC-9D15-01D36C2BE24C}" srcId="{48A48C32-C58E-473C-AB15-CB10279DBFBC}" destId="{51381A7E-3D95-4683-A9F7-A43B37D113BE}" srcOrd="5" destOrd="0" parTransId="{FA2337F9-0785-40E8-91EB-ABF11FACA046}" sibTransId="{CA2AC87F-5CF0-4063-89C4-1F01F442F90D}"/>
    <dgm:cxn modelId="{0EBD0C5E-25ED-4950-B8FE-0C33073575BA}" type="presOf" srcId="{FA536892-53C0-4452-BF46-A41A58EBCE22}" destId="{CBB8B281-276B-4369-8C18-ABA91381E05C}" srcOrd="0" destOrd="0" presId="urn:microsoft.com/office/officeart/2008/layout/LinedList"/>
    <dgm:cxn modelId="{F5415CB2-0A78-4D44-8FB3-329931F2C39E}" type="presOf" srcId="{48A48C32-C58E-473C-AB15-CB10279DBFBC}" destId="{EC192FE6-640F-4A96-B5E8-E909D64BA1DB}" srcOrd="0" destOrd="0" presId="urn:microsoft.com/office/officeart/2008/layout/LinedList"/>
    <dgm:cxn modelId="{E5863B79-67AE-441A-AD4B-706ED3F1177A}" srcId="{48A48C32-C58E-473C-AB15-CB10279DBFBC}" destId="{816B83AA-C378-47EC-82A2-EC9BD8A180E7}" srcOrd="0" destOrd="0" parTransId="{394FFBC6-8CE7-44E8-80A0-7A37BA9D9456}" sibTransId="{DB839B04-8BB9-4220-BBBE-28E01B83C8BC}"/>
    <dgm:cxn modelId="{CC51D435-CED0-4445-B54A-C91FB02693C4}" srcId="{48A48C32-C58E-473C-AB15-CB10279DBFBC}" destId="{FA536892-53C0-4452-BF46-A41A58EBCE22}" srcOrd="7" destOrd="0" parTransId="{56489278-D3F6-4DD4-BF83-B7195A19C89B}" sibTransId="{778E4958-B059-45B1-B34F-5EEF3368C726}"/>
    <dgm:cxn modelId="{0DAD0D66-60CD-4408-91D0-12B67A001805}" type="presOf" srcId="{B1CE62AB-AF16-4FA0-8A20-BD8DC92A316D}" destId="{7FED9932-37C9-4BE9-B6C7-560BFF1E752C}" srcOrd="0" destOrd="0" presId="urn:microsoft.com/office/officeart/2008/layout/LinedList"/>
    <dgm:cxn modelId="{3DF73776-A48B-43FD-9589-87E8DD053029}" type="presOf" srcId="{816B83AA-C378-47EC-82A2-EC9BD8A180E7}" destId="{2D809FDA-CD2C-4070-AB3D-1B63F01104FD}" srcOrd="0" destOrd="0" presId="urn:microsoft.com/office/officeart/2008/layout/LinedList"/>
    <dgm:cxn modelId="{9D5EF2F6-3A33-43FE-96A9-F6A457EC989F}" srcId="{48A48C32-C58E-473C-AB15-CB10279DBFBC}" destId="{B1CE62AB-AF16-4FA0-8A20-BD8DC92A316D}" srcOrd="2" destOrd="0" parTransId="{1D43E002-1122-4647-9375-A5D52215A583}" sibTransId="{12CFCB02-970A-4489-AD4C-FFF7821A1CCF}"/>
    <dgm:cxn modelId="{3CAC90CC-94E0-44DF-BBD8-DD8E73D59829}" srcId="{48A48C32-C58E-473C-AB15-CB10279DBFBC}" destId="{C081AA9A-6B82-4627-9403-5C5D5FE61B91}" srcOrd="3" destOrd="0" parTransId="{34A06546-DC17-4E80-BEA7-FC9DC52D15EA}" sibTransId="{3A14D3AB-9939-4701-99A0-0CEB6FB60712}"/>
    <dgm:cxn modelId="{5BBB6982-1027-4926-BFC3-67B8DF6B8AF1}" type="presOf" srcId="{51381A7E-3D95-4683-A9F7-A43B37D113BE}" destId="{F967FB38-3ABC-4BC1-A573-2A7B35BADDDC}" srcOrd="0" destOrd="0" presId="urn:microsoft.com/office/officeart/2008/layout/LinedList"/>
    <dgm:cxn modelId="{55C50EAD-D5F8-4DA2-A51D-78F2DABA2C99}" type="presOf" srcId="{8F133481-D428-4F09-ACF2-26335410A9BF}" destId="{8AE58FF7-E9D7-4CE4-8757-95CDB12CEFA7}" srcOrd="0" destOrd="0" presId="urn:microsoft.com/office/officeart/2008/layout/LinedList"/>
    <dgm:cxn modelId="{04081AED-1362-4AA4-AF35-A9968083B4C6}" type="presOf" srcId="{046DDC37-667C-4493-8F6E-93DFAD9BFD27}" destId="{7EC7AB76-DE2A-4F64-8C73-415C1CACFD2D}" srcOrd="0" destOrd="0" presId="urn:microsoft.com/office/officeart/2008/layout/LinedList"/>
    <dgm:cxn modelId="{B6DA76A9-BE0F-40E5-B733-F098D1EB9D77}" srcId="{48A48C32-C58E-473C-AB15-CB10279DBFBC}" destId="{8F133481-D428-4F09-ACF2-26335410A9BF}" srcOrd="4" destOrd="0" parTransId="{B5CD090D-0824-4C64-8C8F-C4F2A7887B56}" sibTransId="{F2D5185A-88F9-4C3E-9F4B-C81E35C5D359}"/>
    <dgm:cxn modelId="{98EDE77A-5DE6-401F-A065-509F3B951148}" srcId="{48A48C32-C58E-473C-AB15-CB10279DBFBC}" destId="{16DD403B-2367-46D1-B7DF-5C4E6916A3AD}" srcOrd="6" destOrd="0" parTransId="{96CE8C82-E601-4A1B-AF76-5DB326FA97B4}" sibTransId="{F7DA1115-8F49-4FCC-94E2-F5069D11004A}"/>
    <dgm:cxn modelId="{BB30583C-5C64-4BD1-8F80-84A06C68623A}" srcId="{48A48C32-C58E-473C-AB15-CB10279DBFBC}" destId="{046DDC37-667C-4493-8F6E-93DFAD9BFD27}" srcOrd="1" destOrd="0" parTransId="{E228D8CD-559B-4860-9657-F2A365C69815}" sibTransId="{1E7DEDF4-7D6C-4791-B011-F3BA5D17F36E}"/>
    <dgm:cxn modelId="{3232DF42-6EDF-4A2B-8FE3-A4AE0C99A4FF}" type="presOf" srcId="{16DD403B-2367-46D1-B7DF-5C4E6916A3AD}" destId="{2205B47D-04F0-45DC-8206-0F65B0A0DFBC}" srcOrd="0" destOrd="0" presId="urn:microsoft.com/office/officeart/2008/layout/LinedList"/>
    <dgm:cxn modelId="{8145FA13-6292-4B27-B269-50328F5B15BD}" type="presOf" srcId="{C081AA9A-6B82-4627-9403-5C5D5FE61B91}" destId="{C83402D4-F966-478B-8EEE-BC7685B5BB0D}" srcOrd="0" destOrd="0" presId="urn:microsoft.com/office/officeart/2008/layout/LinedList"/>
    <dgm:cxn modelId="{EC731D6C-40F9-4281-868E-863DA54D1AC0}" type="presParOf" srcId="{EC192FE6-640F-4A96-B5E8-E909D64BA1DB}" destId="{85EBA010-B00C-4142-AA66-7ECF1493CCAE}" srcOrd="0" destOrd="0" presId="urn:microsoft.com/office/officeart/2008/layout/LinedList"/>
    <dgm:cxn modelId="{6D52C50A-983B-46C5-A27E-D0221E5253D3}" type="presParOf" srcId="{EC192FE6-640F-4A96-B5E8-E909D64BA1DB}" destId="{B2727FCE-5BEA-43FB-B1F7-6D5F5C1EFFC3}" srcOrd="1" destOrd="0" presId="urn:microsoft.com/office/officeart/2008/layout/LinedList"/>
    <dgm:cxn modelId="{C857A8DD-6F8E-469C-8782-3C2CB6033FC7}" type="presParOf" srcId="{B2727FCE-5BEA-43FB-B1F7-6D5F5C1EFFC3}" destId="{2D809FDA-CD2C-4070-AB3D-1B63F01104FD}" srcOrd="0" destOrd="0" presId="urn:microsoft.com/office/officeart/2008/layout/LinedList"/>
    <dgm:cxn modelId="{A2461E8C-3996-4583-AF70-455AD26A75B8}" type="presParOf" srcId="{B2727FCE-5BEA-43FB-B1F7-6D5F5C1EFFC3}" destId="{5FD0B66F-AA3A-4E98-AECD-3F5562A441A6}" srcOrd="1" destOrd="0" presId="urn:microsoft.com/office/officeart/2008/layout/LinedList"/>
    <dgm:cxn modelId="{C2B61342-1905-4A80-B290-E6741712491C}" type="presParOf" srcId="{EC192FE6-640F-4A96-B5E8-E909D64BA1DB}" destId="{AD5CAE18-4061-4A03-B616-23204705CAA8}" srcOrd="2" destOrd="0" presId="urn:microsoft.com/office/officeart/2008/layout/LinedList"/>
    <dgm:cxn modelId="{1752A59F-B98F-4532-ACF7-6CCF69B57E4B}" type="presParOf" srcId="{EC192FE6-640F-4A96-B5E8-E909D64BA1DB}" destId="{08921011-C3FC-45BA-8AF2-88B74899E35A}" srcOrd="3" destOrd="0" presId="urn:microsoft.com/office/officeart/2008/layout/LinedList"/>
    <dgm:cxn modelId="{85E5EA4A-EC24-4756-8D1D-D7AF93E77E7F}" type="presParOf" srcId="{08921011-C3FC-45BA-8AF2-88B74899E35A}" destId="{7EC7AB76-DE2A-4F64-8C73-415C1CACFD2D}" srcOrd="0" destOrd="0" presId="urn:microsoft.com/office/officeart/2008/layout/LinedList"/>
    <dgm:cxn modelId="{3D475774-739B-4DDA-A0D8-F6E0EA0D8B61}" type="presParOf" srcId="{08921011-C3FC-45BA-8AF2-88B74899E35A}" destId="{628F192E-0A5E-4722-9FCD-692317BDCF4E}" srcOrd="1" destOrd="0" presId="urn:microsoft.com/office/officeart/2008/layout/LinedList"/>
    <dgm:cxn modelId="{DB8262BB-B28C-445C-B345-E0421CCE690F}" type="presParOf" srcId="{EC192FE6-640F-4A96-B5E8-E909D64BA1DB}" destId="{3A1EF07F-1099-4B68-9BF7-D220F44AF30C}" srcOrd="4" destOrd="0" presId="urn:microsoft.com/office/officeart/2008/layout/LinedList"/>
    <dgm:cxn modelId="{2E5BC6CB-60DA-4B72-97BF-1D6230ABAD86}" type="presParOf" srcId="{EC192FE6-640F-4A96-B5E8-E909D64BA1DB}" destId="{4846FE35-9713-4E45-BFC4-FFD6D3CF5BC4}" srcOrd="5" destOrd="0" presId="urn:microsoft.com/office/officeart/2008/layout/LinedList"/>
    <dgm:cxn modelId="{926FA810-0949-463E-902D-97A9A88F79ED}" type="presParOf" srcId="{4846FE35-9713-4E45-BFC4-FFD6D3CF5BC4}" destId="{7FED9932-37C9-4BE9-B6C7-560BFF1E752C}" srcOrd="0" destOrd="0" presId="urn:microsoft.com/office/officeart/2008/layout/LinedList"/>
    <dgm:cxn modelId="{D5B07F45-C9F2-416E-8191-0F9F38FDA6DA}" type="presParOf" srcId="{4846FE35-9713-4E45-BFC4-FFD6D3CF5BC4}" destId="{97A86EDF-D79F-4C3B-A35A-F530047A6A1C}" srcOrd="1" destOrd="0" presId="urn:microsoft.com/office/officeart/2008/layout/LinedList"/>
    <dgm:cxn modelId="{B913453E-688E-4514-BBD6-F336BE874EEB}" type="presParOf" srcId="{EC192FE6-640F-4A96-B5E8-E909D64BA1DB}" destId="{69598CFA-48BD-49A0-BE7B-0319DB94C7D5}" srcOrd="6" destOrd="0" presId="urn:microsoft.com/office/officeart/2008/layout/LinedList"/>
    <dgm:cxn modelId="{D1DF0744-6720-487B-8E4B-000225304631}" type="presParOf" srcId="{EC192FE6-640F-4A96-B5E8-E909D64BA1DB}" destId="{6A873F6D-BCEB-4979-A657-CBB68D98929C}" srcOrd="7" destOrd="0" presId="urn:microsoft.com/office/officeart/2008/layout/LinedList"/>
    <dgm:cxn modelId="{D1A70486-1B68-41B6-8E3C-6FB92D80CDCD}" type="presParOf" srcId="{6A873F6D-BCEB-4979-A657-CBB68D98929C}" destId="{C83402D4-F966-478B-8EEE-BC7685B5BB0D}" srcOrd="0" destOrd="0" presId="urn:microsoft.com/office/officeart/2008/layout/LinedList"/>
    <dgm:cxn modelId="{9FC15151-FE26-48C9-BB27-02FA4732F567}" type="presParOf" srcId="{6A873F6D-BCEB-4979-A657-CBB68D98929C}" destId="{1E79C4D2-B562-4B47-AA90-01C12BBF4985}" srcOrd="1" destOrd="0" presId="urn:microsoft.com/office/officeart/2008/layout/LinedList"/>
    <dgm:cxn modelId="{07649366-0599-4004-9F04-57843417F66E}" type="presParOf" srcId="{EC192FE6-640F-4A96-B5E8-E909D64BA1DB}" destId="{B19EDF7B-0051-4752-A45A-B923E3BDE162}" srcOrd="8" destOrd="0" presId="urn:microsoft.com/office/officeart/2008/layout/LinedList"/>
    <dgm:cxn modelId="{1E010D88-2A2F-4112-A6FC-564D1A53D447}" type="presParOf" srcId="{EC192FE6-640F-4A96-B5E8-E909D64BA1DB}" destId="{E019A4D4-DB7B-4FD6-AEC1-06733B81B942}" srcOrd="9" destOrd="0" presId="urn:microsoft.com/office/officeart/2008/layout/LinedList"/>
    <dgm:cxn modelId="{BE28E189-6D22-47D2-95D3-81B61E8C9D74}" type="presParOf" srcId="{E019A4D4-DB7B-4FD6-AEC1-06733B81B942}" destId="{8AE58FF7-E9D7-4CE4-8757-95CDB12CEFA7}" srcOrd="0" destOrd="0" presId="urn:microsoft.com/office/officeart/2008/layout/LinedList"/>
    <dgm:cxn modelId="{BAB9216E-56B1-44B1-A3E5-3F1DBFBC904A}" type="presParOf" srcId="{E019A4D4-DB7B-4FD6-AEC1-06733B81B942}" destId="{69A75EF0-7F40-4F44-A0BE-818C59F18DAC}" srcOrd="1" destOrd="0" presId="urn:microsoft.com/office/officeart/2008/layout/LinedList"/>
    <dgm:cxn modelId="{3473C2B0-19FD-48B6-8C1A-C789076DA036}" type="presParOf" srcId="{EC192FE6-640F-4A96-B5E8-E909D64BA1DB}" destId="{F5367E28-87BD-400B-8B21-308F36B150BB}" srcOrd="10" destOrd="0" presId="urn:microsoft.com/office/officeart/2008/layout/LinedList"/>
    <dgm:cxn modelId="{5D957EB2-C725-4527-AA9C-E23AC857A9D0}" type="presParOf" srcId="{EC192FE6-640F-4A96-B5E8-E909D64BA1DB}" destId="{22AF3DBC-5050-468B-AD69-5DAE45311448}" srcOrd="11" destOrd="0" presId="urn:microsoft.com/office/officeart/2008/layout/LinedList"/>
    <dgm:cxn modelId="{2C18E5A8-99F4-4C6B-8F47-24B6BFFBF751}" type="presParOf" srcId="{22AF3DBC-5050-468B-AD69-5DAE45311448}" destId="{F967FB38-3ABC-4BC1-A573-2A7B35BADDDC}" srcOrd="0" destOrd="0" presId="urn:microsoft.com/office/officeart/2008/layout/LinedList"/>
    <dgm:cxn modelId="{78C705F1-3054-4A80-BC92-470FC314AB8D}" type="presParOf" srcId="{22AF3DBC-5050-468B-AD69-5DAE45311448}" destId="{EECEED16-88BE-4073-8284-959034A4FE64}" srcOrd="1" destOrd="0" presId="urn:microsoft.com/office/officeart/2008/layout/LinedList"/>
    <dgm:cxn modelId="{BEF3B640-5F41-4F09-94A2-D7D0DD528497}" type="presParOf" srcId="{EC192FE6-640F-4A96-B5E8-E909D64BA1DB}" destId="{CF314636-E2E9-4E48-B3B6-6BAD5AE4A1FD}" srcOrd="12" destOrd="0" presId="urn:microsoft.com/office/officeart/2008/layout/LinedList"/>
    <dgm:cxn modelId="{F21A0572-B93E-45A9-99CA-94288FC5A640}" type="presParOf" srcId="{EC192FE6-640F-4A96-B5E8-E909D64BA1DB}" destId="{7A18789F-6C5E-431C-B307-D6682C1DED5E}" srcOrd="13" destOrd="0" presId="urn:microsoft.com/office/officeart/2008/layout/LinedList"/>
    <dgm:cxn modelId="{A0A3A1E6-B669-4B72-8B27-F0764FBA184F}" type="presParOf" srcId="{7A18789F-6C5E-431C-B307-D6682C1DED5E}" destId="{2205B47D-04F0-45DC-8206-0F65B0A0DFBC}" srcOrd="0" destOrd="0" presId="urn:microsoft.com/office/officeart/2008/layout/LinedList"/>
    <dgm:cxn modelId="{5C64A305-0822-4060-BE7B-CAFAF7FD0931}" type="presParOf" srcId="{7A18789F-6C5E-431C-B307-D6682C1DED5E}" destId="{695789E8-D998-4784-B368-FDF8E2D54C65}" srcOrd="1" destOrd="0" presId="urn:microsoft.com/office/officeart/2008/layout/LinedList"/>
    <dgm:cxn modelId="{FC81688C-5868-4EFC-A0A0-6196AD882CC7}" type="presParOf" srcId="{EC192FE6-640F-4A96-B5E8-E909D64BA1DB}" destId="{D3397B24-E39C-41A4-8896-9BC154309DFE}" srcOrd="14" destOrd="0" presId="urn:microsoft.com/office/officeart/2008/layout/LinedList"/>
    <dgm:cxn modelId="{35D215FD-114B-4395-8A44-C82EE4A3F79A}" type="presParOf" srcId="{EC192FE6-640F-4A96-B5E8-E909D64BA1DB}" destId="{63BF41A8-5A2A-465B-82FA-0ABFBFD0BAC0}" srcOrd="15" destOrd="0" presId="urn:microsoft.com/office/officeart/2008/layout/LinedList"/>
    <dgm:cxn modelId="{985D16E8-3A35-4ABC-9BA3-9E4BE81642CF}" type="presParOf" srcId="{63BF41A8-5A2A-465B-82FA-0ABFBFD0BAC0}" destId="{CBB8B281-276B-4369-8C18-ABA91381E05C}" srcOrd="0" destOrd="0" presId="urn:microsoft.com/office/officeart/2008/layout/LinedList"/>
    <dgm:cxn modelId="{16BC9F27-04A7-407B-91F3-722735F99736}" type="presParOf" srcId="{63BF41A8-5A2A-465B-82FA-0ABFBFD0BAC0}" destId="{06C6563A-5660-44F6-A71B-FD891457FAD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A48C32-C58E-473C-AB15-CB10279DBFB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16B83AA-C378-47EC-82A2-EC9BD8A180E7}">
      <dgm:prSet/>
      <dgm:spPr/>
      <dgm:t>
        <a:bodyPr/>
        <a:lstStyle/>
        <a:p>
          <a:r>
            <a:rPr lang="hu-HU" dirty="0" smtClean="0"/>
            <a:t>E. súlyosan bántalmazott női lakó volt az átmeneti szálláson</a:t>
          </a:r>
          <a:endParaRPr lang="en-US" dirty="0"/>
        </a:p>
      </dgm:t>
    </dgm:pt>
    <dgm:pt modelId="{394FFBC6-8CE7-44E8-80A0-7A37BA9D9456}" type="parTrans" cxnId="{E5863B79-67AE-441A-AD4B-706ED3F1177A}">
      <dgm:prSet/>
      <dgm:spPr/>
      <dgm:t>
        <a:bodyPr/>
        <a:lstStyle/>
        <a:p>
          <a:endParaRPr lang="en-US"/>
        </a:p>
      </dgm:t>
    </dgm:pt>
    <dgm:pt modelId="{DB839B04-8BB9-4220-BBBE-28E01B83C8BC}" type="sibTrans" cxnId="{E5863B79-67AE-441A-AD4B-706ED3F1177A}">
      <dgm:prSet/>
      <dgm:spPr/>
      <dgm:t>
        <a:bodyPr/>
        <a:lstStyle/>
        <a:p>
          <a:endParaRPr lang="en-US"/>
        </a:p>
      </dgm:t>
    </dgm:pt>
    <dgm:pt modelId="{046DDC37-667C-4493-8F6E-93DFAD9BFD27}">
      <dgm:prSet/>
      <dgm:spPr/>
      <dgm:t>
        <a:bodyPr/>
        <a:lstStyle/>
        <a:p>
          <a:r>
            <a:rPr lang="hu-HU" dirty="0" smtClean="0"/>
            <a:t>Élettársi kapcsolatban élt</a:t>
          </a:r>
          <a:endParaRPr lang="en-US" dirty="0"/>
        </a:p>
      </dgm:t>
    </dgm:pt>
    <dgm:pt modelId="{E228D8CD-559B-4860-9657-F2A365C69815}" type="parTrans" cxnId="{BB30583C-5C64-4BD1-8F80-84A06C68623A}">
      <dgm:prSet/>
      <dgm:spPr/>
      <dgm:t>
        <a:bodyPr/>
        <a:lstStyle/>
        <a:p>
          <a:endParaRPr lang="en-US"/>
        </a:p>
      </dgm:t>
    </dgm:pt>
    <dgm:pt modelId="{1E7DEDF4-7D6C-4791-B011-F3BA5D17F36E}" type="sibTrans" cxnId="{BB30583C-5C64-4BD1-8F80-84A06C68623A}">
      <dgm:prSet/>
      <dgm:spPr/>
      <dgm:t>
        <a:bodyPr/>
        <a:lstStyle/>
        <a:p>
          <a:endParaRPr lang="en-US"/>
        </a:p>
      </dgm:t>
    </dgm:pt>
    <dgm:pt modelId="{B1CE62AB-AF16-4FA0-8A20-BD8DC92A316D}">
      <dgm:prSet/>
      <dgm:spPr/>
      <dgm:t>
        <a:bodyPr/>
        <a:lstStyle/>
        <a:p>
          <a:r>
            <a:rPr lang="hu-HU" dirty="0" smtClean="0"/>
            <a:t>Fiával tartotta a kapcsolatot akit,                            születésétől a testvére nevelt                       </a:t>
          </a:r>
          <a:endParaRPr lang="en-US" dirty="0"/>
        </a:p>
      </dgm:t>
    </dgm:pt>
    <dgm:pt modelId="{1D43E002-1122-4647-9375-A5D52215A583}" type="parTrans" cxnId="{9D5EF2F6-3A33-43FE-96A9-F6A457EC989F}">
      <dgm:prSet/>
      <dgm:spPr/>
      <dgm:t>
        <a:bodyPr/>
        <a:lstStyle/>
        <a:p>
          <a:endParaRPr lang="en-US"/>
        </a:p>
      </dgm:t>
    </dgm:pt>
    <dgm:pt modelId="{12CFCB02-970A-4489-AD4C-FFF7821A1CCF}" type="sibTrans" cxnId="{9D5EF2F6-3A33-43FE-96A9-F6A457EC989F}">
      <dgm:prSet/>
      <dgm:spPr/>
      <dgm:t>
        <a:bodyPr/>
        <a:lstStyle/>
        <a:p>
          <a:endParaRPr lang="en-US"/>
        </a:p>
      </dgm:t>
    </dgm:pt>
    <dgm:pt modelId="{C081AA9A-6B82-4627-9403-5C5D5FE61B91}">
      <dgm:prSet/>
      <dgm:spPr/>
      <dgm:t>
        <a:bodyPr/>
        <a:lstStyle/>
        <a:p>
          <a:r>
            <a:rPr lang="hu-HU" dirty="0" smtClean="0"/>
            <a:t>Szociális munkásokban a hierarchiát látta</a:t>
          </a:r>
          <a:endParaRPr lang="en-US" dirty="0">
            <a:solidFill>
              <a:schemeClr val="tx1"/>
            </a:solidFill>
          </a:endParaRPr>
        </a:p>
      </dgm:t>
    </dgm:pt>
    <dgm:pt modelId="{34A06546-DC17-4E80-BEA7-FC9DC52D15EA}" type="parTrans" cxnId="{3CAC90CC-94E0-44DF-BBD8-DD8E73D59829}">
      <dgm:prSet/>
      <dgm:spPr/>
      <dgm:t>
        <a:bodyPr/>
        <a:lstStyle/>
        <a:p>
          <a:endParaRPr lang="en-US"/>
        </a:p>
      </dgm:t>
    </dgm:pt>
    <dgm:pt modelId="{3A14D3AB-9939-4701-99A0-0CEB6FB60712}" type="sibTrans" cxnId="{3CAC90CC-94E0-44DF-BBD8-DD8E73D59829}">
      <dgm:prSet/>
      <dgm:spPr/>
      <dgm:t>
        <a:bodyPr/>
        <a:lstStyle/>
        <a:p>
          <a:endParaRPr lang="en-US"/>
        </a:p>
      </dgm:t>
    </dgm:pt>
    <dgm:pt modelId="{8F133481-D428-4F09-ACF2-26335410A9BF}">
      <dgm:prSet/>
      <dgm:spPr/>
      <dgm:t>
        <a:bodyPr/>
        <a:lstStyle/>
        <a:p>
          <a:r>
            <a:rPr lang="hu-HU" b="1" dirty="0" smtClean="0"/>
            <a:t>Áttörés a szociális munkában</a:t>
          </a:r>
          <a:endParaRPr lang="en-US" b="1" dirty="0"/>
        </a:p>
      </dgm:t>
    </dgm:pt>
    <dgm:pt modelId="{B5CD090D-0824-4C64-8C8F-C4F2A7887B56}" type="parTrans" cxnId="{B6DA76A9-BE0F-40E5-B733-F098D1EB9D77}">
      <dgm:prSet/>
      <dgm:spPr/>
      <dgm:t>
        <a:bodyPr/>
        <a:lstStyle/>
        <a:p>
          <a:endParaRPr lang="en-US"/>
        </a:p>
      </dgm:t>
    </dgm:pt>
    <dgm:pt modelId="{F2D5185A-88F9-4C3E-9F4B-C81E35C5D359}" type="sibTrans" cxnId="{B6DA76A9-BE0F-40E5-B733-F098D1EB9D77}">
      <dgm:prSet/>
      <dgm:spPr/>
      <dgm:t>
        <a:bodyPr/>
        <a:lstStyle/>
        <a:p>
          <a:endParaRPr lang="en-US"/>
        </a:p>
      </dgm:t>
    </dgm:pt>
    <dgm:pt modelId="{51381A7E-3D95-4683-A9F7-A43B37D113BE}">
      <dgm:prSet/>
      <dgm:spPr/>
      <dgm:t>
        <a:bodyPr/>
        <a:lstStyle/>
        <a:p>
          <a:r>
            <a:rPr lang="hu-HU" dirty="0" smtClean="0"/>
            <a:t>Fiával elkezdett járni művészeti csoportra</a:t>
          </a:r>
          <a:endParaRPr lang="en-US" dirty="0"/>
        </a:p>
      </dgm:t>
    </dgm:pt>
    <dgm:pt modelId="{FA2337F9-0785-40E8-91EB-ABF11FACA046}" type="parTrans" cxnId="{CEF93F4A-4BCB-4FCC-9D15-01D36C2BE24C}">
      <dgm:prSet/>
      <dgm:spPr/>
      <dgm:t>
        <a:bodyPr/>
        <a:lstStyle/>
        <a:p>
          <a:endParaRPr lang="en-US"/>
        </a:p>
      </dgm:t>
    </dgm:pt>
    <dgm:pt modelId="{CA2AC87F-5CF0-4063-89C4-1F01F442F90D}" type="sibTrans" cxnId="{CEF93F4A-4BCB-4FCC-9D15-01D36C2BE24C}">
      <dgm:prSet/>
      <dgm:spPr/>
      <dgm:t>
        <a:bodyPr/>
        <a:lstStyle/>
        <a:p>
          <a:endParaRPr lang="en-US"/>
        </a:p>
      </dgm:t>
    </dgm:pt>
    <dgm:pt modelId="{16DD403B-2367-46D1-B7DF-5C4E6916A3AD}">
      <dgm:prSet/>
      <dgm:spPr/>
      <dgm:t>
        <a:bodyPr/>
        <a:lstStyle/>
        <a:p>
          <a:r>
            <a:rPr lang="hu-HU" dirty="0" smtClean="0"/>
            <a:t>Kiköltöztek munkásszállóra</a:t>
          </a:r>
          <a:endParaRPr lang="en-US" dirty="0"/>
        </a:p>
      </dgm:t>
    </dgm:pt>
    <dgm:pt modelId="{96CE8C82-E601-4A1B-AF76-5DB326FA97B4}" type="parTrans" cxnId="{98EDE77A-5DE6-401F-A065-509F3B951148}">
      <dgm:prSet/>
      <dgm:spPr/>
      <dgm:t>
        <a:bodyPr/>
        <a:lstStyle/>
        <a:p>
          <a:endParaRPr lang="en-US"/>
        </a:p>
      </dgm:t>
    </dgm:pt>
    <dgm:pt modelId="{F7DA1115-8F49-4FCC-94E2-F5069D11004A}" type="sibTrans" cxnId="{98EDE77A-5DE6-401F-A065-509F3B951148}">
      <dgm:prSet/>
      <dgm:spPr/>
      <dgm:t>
        <a:bodyPr/>
        <a:lstStyle/>
        <a:p>
          <a:endParaRPr lang="en-US"/>
        </a:p>
      </dgm:t>
    </dgm:pt>
    <dgm:pt modelId="{FA536892-53C0-4452-BF46-A41A58EBCE22}">
      <dgm:prSet/>
      <dgm:spPr/>
      <dgm:t>
        <a:bodyPr/>
        <a:lstStyle/>
        <a:p>
          <a:r>
            <a:rPr lang="hu-HU" dirty="0" smtClean="0"/>
            <a:t>Önkormányzati bérlakás programba került</a:t>
          </a:r>
          <a:endParaRPr lang="en-US" dirty="0"/>
        </a:p>
      </dgm:t>
    </dgm:pt>
    <dgm:pt modelId="{56489278-D3F6-4DD4-BF83-B7195A19C89B}" type="parTrans" cxnId="{CC51D435-CED0-4445-B54A-C91FB02693C4}">
      <dgm:prSet/>
      <dgm:spPr/>
      <dgm:t>
        <a:bodyPr/>
        <a:lstStyle/>
        <a:p>
          <a:endParaRPr lang="en-US"/>
        </a:p>
      </dgm:t>
    </dgm:pt>
    <dgm:pt modelId="{778E4958-B059-45B1-B34F-5EEF3368C726}" type="sibTrans" cxnId="{CC51D435-CED0-4445-B54A-C91FB02693C4}">
      <dgm:prSet/>
      <dgm:spPr/>
      <dgm:t>
        <a:bodyPr/>
        <a:lstStyle/>
        <a:p>
          <a:endParaRPr lang="en-US"/>
        </a:p>
      </dgm:t>
    </dgm:pt>
    <dgm:pt modelId="{EC192FE6-640F-4A96-B5E8-E909D64BA1DB}" type="pres">
      <dgm:prSet presAssocID="{48A48C32-C58E-473C-AB15-CB10279DBFBC}" presName="vert0" presStyleCnt="0">
        <dgm:presLayoutVars>
          <dgm:dir/>
          <dgm:animOne val="branch"/>
          <dgm:animLvl val="lvl"/>
        </dgm:presLayoutVars>
      </dgm:prSet>
      <dgm:spPr/>
      <dgm:t>
        <a:bodyPr/>
        <a:lstStyle/>
        <a:p>
          <a:endParaRPr lang="hu-HU"/>
        </a:p>
      </dgm:t>
    </dgm:pt>
    <dgm:pt modelId="{85EBA010-B00C-4142-AA66-7ECF1493CCAE}" type="pres">
      <dgm:prSet presAssocID="{816B83AA-C378-47EC-82A2-EC9BD8A180E7}" presName="thickLine" presStyleLbl="alignNode1" presStyleIdx="0" presStyleCnt="8"/>
      <dgm:spPr/>
    </dgm:pt>
    <dgm:pt modelId="{B2727FCE-5BEA-43FB-B1F7-6D5F5C1EFFC3}" type="pres">
      <dgm:prSet presAssocID="{816B83AA-C378-47EC-82A2-EC9BD8A180E7}" presName="horz1" presStyleCnt="0"/>
      <dgm:spPr/>
    </dgm:pt>
    <dgm:pt modelId="{2D809FDA-CD2C-4070-AB3D-1B63F01104FD}" type="pres">
      <dgm:prSet presAssocID="{816B83AA-C378-47EC-82A2-EC9BD8A180E7}" presName="tx1" presStyleLbl="revTx" presStyleIdx="0" presStyleCnt="8" custScaleY="95481"/>
      <dgm:spPr/>
      <dgm:t>
        <a:bodyPr/>
        <a:lstStyle/>
        <a:p>
          <a:endParaRPr lang="hu-HU"/>
        </a:p>
      </dgm:t>
    </dgm:pt>
    <dgm:pt modelId="{5FD0B66F-AA3A-4E98-AECD-3F5562A441A6}" type="pres">
      <dgm:prSet presAssocID="{816B83AA-C378-47EC-82A2-EC9BD8A180E7}" presName="vert1" presStyleCnt="0"/>
      <dgm:spPr/>
    </dgm:pt>
    <dgm:pt modelId="{AD5CAE18-4061-4A03-B616-23204705CAA8}" type="pres">
      <dgm:prSet presAssocID="{046DDC37-667C-4493-8F6E-93DFAD9BFD27}" presName="thickLine" presStyleLbl="alignNode1" presStyleIdx="1" presStyleCnt="8"/>
      <dgm:spPr/>
    </dgm:pt>
    <dgm:pt modelId="{08921011-C3FC-45BA-8AF2-88B74899E35A}" type="pres">
      <dgm:prSet presAssocID="{046DDC37-667C-4493-8F6E-93DFAD9BFD27}" presName="horz1" presStyleCnt="0"/>
      <dgm:spPr/>
    </dgm:pt>
    <dgm:pt modelId="{7EC7AB76-DE2A-4F64-8C73-415C1CACFD2D}" type="pres">
      <dgm:prSet presAssocID="{046DDC37-667C-4493-8F6E-93DFAD9BFD27}" presName="tx1" presStyleLbl="revTx" presStyleIdx="1" presStyleCnt="8"/>
      <dgm:spPr/>
      <dgm:t>
        <a:bodyPr/>
        <a:lstStyle/>
        <a:p>
          <a:endParaRPr lang="hu-HU"/>
        </a:p>
      </dgm:t>
    </dgm:pt>
    <dgm:pt modelId="{628F192E-0A5E-4722-9FCD-692317BDCF4E}" type="pres">
      <dgm:prSet presAssocID="{046DDC37-667C-4493-8F6E-93DFAD9BFD27}" presName="vert1" presStyleCnt="0"/>
      <dgm:spPr/>
    </dgm:pt>
    <dgm:pt modelId="{3A1EF07F-1099-4B68-9BF7-D220F44AF30C}" type="pres">
      <dgm:prSet presAssocID="{B1CE62AB-AF16-4FA0-8A20-BD8DC92A316D}" presName="thickLine" presStyleLbl="alignNode1" presStyleIdx="2" presStyleCnt="8"/>
      <dgm:spPr/>
    </dgm:pt>
    <dgm:pt modelId="{4846FE35-9713-4E45-BFC4-FFD6D3CF5BC4}" type="pres">
      <dgm:prSet presAssocID="{B1CE62AB-AF16-4FA0-8A20-BD8DC92A316D}" presName="horz1" presStyleCnt="0"/>
      <dgm:spPr/>
    </dgm:pt>
    <dgm:pt modelId="{7FED9932-37C9-4BE9-B6C7-560BFF1E752C}" type="pres">
      <dgm:prSet presAssocID="{B1CE62AB-AF16-4FA0-8A20-BD8DC92A316D}" presName="tx1" presStyleLbl="revTx" presStyleIdx="2" presStyleCnt="8"/>
      <dgm:spPr/>
      <dgm:t>
        <a:bodyPr/>
        <a:lstStyle/>
        <a:p>
          <a:endParaRPr lang="hu-HU"/>
        </a:p>
      </dgm:t>
    </dgm:pt>
    <dgm:pt modelId="{97A86EDF-D79F-4C3B-A35A-F530047A6A1C}" type="pres">
      <dgm:prSet presAssocID="{B1CE62AB-AF16-4FA0-8A20-BD8DC92A316D}" presName="vert1" presStyleCnt="0"/>
      <dgm:spPr/>
    </dgm:pt>
    <dgm:pt modelId="{69598CFA-48BD-49A0-BE7B-0319DB94C7D5}" type="pres">
      <dgm:prSet presAssocID="{C081AA9A-6B82-4627-9403-5C5D5FE61B91}" presName="thickLine" presStyleLbl="alignNode1" presStyleIdx="3" presStyleCnt="8"/>
      <dgm:spPr/>
    </dgm:pt>
    <dgm:pt modelId="{6A873F6D-BCEB-4979-A657-CBB68D98929C}" type="pres">
      <dgm:prSet presAssocID="{C081AA9A-6B82-4627-9403-5C5D5FE61B91}" presName="horz1" presStyleCnt="0"/>
      <dgm:spPr/>
    </dgm:pt>
    <dgm:pt modelId="{C83402D4-F966-478B-8EEE-BC7685B5BB0D}" type="pres">
      <dgm:prSet presAssocID="{C081AA9A-6B82-4627-9403-5C5D5FE61B91}" presName="tx1" presStyleLbl="revTx" presStyleIdx="3" presStyleCnt="8"/>
      <dgm:spPr/>
      <dgm:t>
        <a:bodyPr/>
        <a:lstStyle/>
        <a:p>
          <a:endParaRPr lang="hu-HU"/>
        </a:p>
      </dgm:t>
    </dgm:pt>
    <dgm:pt modelId="{1E79C4D2-B562-4B47-AA90-01C12BBF4985}" type="pres">
      <dgm:prSet presAssocID="{C081AA9A-6B82-4627-9403-5C5D5FE61B91}" presName="vert1" presStyleCnt="0"/>
      <dgm:spPr/>
    </dgm:pt>
    <dgm:pt modelId="{B19EDF7B-0051-4752-A45A-B923E3BDE162}" type="pres">
      <dgm:prSet presAssocID="{8F133481-D428-4F09-ACF2-26335410A9BF}" presName="thickLine" presStyleLbl="alignNode1" presStyleIdx="4" presStyleCnt="8"/>
      <dgm:spPr/>
    </dgm:pt>
    <dgm:pt modelId="{E019A4D4-DB7B-4FD6-AEC1-06733B81B942}" type="pres">
      <dgm:prSet presAssocID="{8F133481-D428-4F09-ACF2-26335410A9BF}" presName="horz1" presStyleCnt="0"/>
      <dgm:spPr/>
    </dgm:pt>
    <dgm:pt modelId="{8AE58FF7-E9D7-4CE4-8757-95CDB12CEFA7}" type="pres">
      <dgm:prSet presAssocID="{8F133481-D428-4F09-ACF2-26335410A9BF}" presName="tx1" presStyleLbl="revTx" presStyleIdx="4" presStyleCnt="8"/>
      <dgm:spPr/>
      <dgm:t>
        <a:bodyPr/>
        <a:lstStyle/>
        <a:p>
          <a:endParaRPr lang="hu-HU"/>
        </a:p>
      </dgm:t>
    </dgm:pt>
    <dgm:pt modelId="{69A75EF0-7F40-4F44-A0BE-818C59F18DAC}" type="pres">
      <dgm:prSet presAssocID="{8F133481-D428-4F09-ACF2-26335410A9BF}" presName="vert1" presStyleCnt="0"/>
      <dgm:spPr/>
    </dgm:pt>
    <dgm:pt modelId="{F5367E28-87BD-400B-8B21-308F36B150BB}" type="pres">
      <dgm:prSet presAssocID="{51381A7E-3D95-4683-A9F7-A43B37D113BE}" presName="thickLine" presStyleLbl="alignNode1" presStyleIdx="5" presStyleCnt="8"/>
      <dgm:spPr/>
    </dgm:pt>
    <dgm:pt modelId="{22AF3DBC-5050-468B-AD69-5DAE45311448}" type="pres">
      <dgm:prSet presAssocID="{51381A7E-3D95-4683-A9F7-A43B37D113BE}" presName="horz1" presStyleCnt="0"/>
      <dgm:spPr/>
    </dgm:pt>
    <dgm:pt modelId="{F967FB38-3ABC-4BC1-A573-2A7B35BADDDC}" type="pres">
      <dgm:prSet presAssocID="{51381A7E-3D95-4683-A9F7-A43B37D113BE}" presName="tx1" presStyleLbl="revTx" presStyleIdx="5" presStyleCnt="8"/>
      <dgm:spPr/>
      <dgm:t>
        <a:bodyPr/>
        <a:lstStyle/>
        <a:p>
          <a:endParaRPr lang="hu-HU"/>
        </a:p>
      </dgm:t>
    </dgm:pt>
    <dgm:pt modelId="{EECEED16-88BE-4073-8284-959034A4FE64}" type="pres">
      <dgm:prSet presAssocID="{51381A7E-3D95-4683-A9F7-A43B37D113BE}" presName="vert1" presStyleCnt="0"/>
      <dgm:spPr/>
    </dgm:pt>
    <dgm:pt modelId="{CF314636-E2E9-4E48-B3B6-6BAD5AE4A1FD}" type="pres">
      <dgm:prSet presAssocID="{16DD403B-2367-46D1-B7DF-5C4E6916A3AD}" presName="thickLine" presStyleLbl="alignNode1" presStyleIdx="6" presStyleCnt="8"/>
      <dgm:spPr/>
    </dgm:pt>
    <dgm:pt modelId="{7A18789F-6C5E-431C-B307-D6682C1DED5E}" type="pres">
      <dgm:prSet presAssocID="{16DD403B-2367-46D1-B7DF-5C4E6916A3AD}" presName="horz1" presStyleCnt="0"/>
      <dgm:spPr/>
    </dgm:pt>
    <dgm:pt modelId="{2205B47D-04F0-45DC-8206-0F65B0A0DFBC}" type="pres">
      <dgm:prSet presAssocID="{16DD403B-2367-46D1-B7DF-5C4E6916A3AD}" presName="tx1" presStyleLbl="revTx" presStyleIdx="6" presStyleCnt="8"/>
      <dgm:spPr/>
      <dgm:t>
        <a:bodyPr/>
        <a:lstStyle/>
        <a:p>
          <a:endParaRPr lang="hu-HU"/>
        </a:p>
      </dgm:t>
    </dgm:pt>
    <dgm:pt modelId="{695789E8-D998-4784-B368-FDF8E2D54C65}" type="pres">
      <dgm:prSet presAssocID="{16DD403B-2367-46D1-B7DF-5C4E6916A3AD}" presName="vert1" presStyleCnt="0"/>
      <dgm:spPr/>
    </dgm:pt>
    <dgm:pt modelId="{D3397B24-E39C-41A4-8896-9BC154309DFE}" type="pres">
      <dgm:prSet presAssocID="{FA536892-53C0-4452-BF46-A41A58EBCE22}" presName="thickLine" presStyleLbl="alignNode1" presStyleIdx="7" presStyleCnt="8"/>
      <dgm:spPr/>
    </dgm:pt>
    <dgm:pt modelId="{63BF41A8-5A2A-465B-82FA-0ABFBFD0BAC0}" type="pres">
      <dgm:prSet presAssocID="{FA536892-53C0-4452-BF46-A41A58EBCE22}" presName="horz1" presStyleCnt="0"/>
      <dgm:spPr/>
    </dgm:pt>
    <dgm:pt modelId="{CBB8B281-276B-4369-8C18-ABA91381E05C}" type="pres">
      <dgm:prSet presAssocID="{FA536892-53C0-4452-BF46-A41A58EBCE22}" presName="tx1" presStyleLbl="revTx" presStyleIdx="7" presStyleCnt="8"/>
      <dgm:spPr/>
      <dgm:t>
        <a:bodyPr/>
        <a:lstStyle/>
        <a:p>
          <a:endParaRPr lang="hu-HU"/>
        </a:p>
      </dgm:t>
    </dgm:pt>
    <dgm:pt modelId="{06C6563A-5660-44F6-A71B-FD891457FAD1}" type="pres">
      <dgm:prSet presAssocID="{FA536892-53C0-4452-BF46-A41A58EBCE22}" presName="vert1" presStyleCnt="0"/>
      <dgm:spPr/>
    </dgm:pt>
  </dgm:ptLst>
  <dgm:cxnLst>
    <dgm:cxn modelId="{CEF93F4A-4BCB-4FCC-9D15-01D36C2BE24C}" srcId="{48A48C32-C58E-473C-AB15-CB10279DBFBC}" destId="{51381A7E-3D95-4683-A9F7-A43B37D113BE}" srcOrd="5" destOrd="0" parTransId="{FA2337F9-0785-40E8-91EB-ABF11FACA046}" sibTransId="{CA2AC87F-5CF0-4063-89C4-1F01F442F90D}"/>
    <dgm:cxn modelId="{0EBD0C5E-25ED-4950-B8FE-0C33073575BA}" type="presOf" srcId="{FA536892-53C0-4452-BF46-A41A58EBCE22}" destId="{CBB8B281-276B-4369-8C18-ABA91381E05C}" srcOrd="0" destOrd="0" presId="urn:microsoft.com/office/officeart/2008/layout/LinedList"/>
    <dgm:cxn modelId="{F5415CB2-0A78-4D44-8FB3-329931F2C39E}" type="presOf" srcId="{48A48C32-C58E-473C-AB15-CB10279DBFBC}" destId="{EC192FE6-640F-4A96-B5E8-E909D64BA1DB}" srcOrd="0" destOrd="0" presId="urn:microsoft.com/office/officeart/2008/layout/LinedList"/>
    <dgm:cxn modelId="{E5863B79-67AE-441A-AD4B-706ED3F1177A}" srcId="{48A48C32-C58E-473C-AB15-CB10279DBFBC}" destId="{816B83AA-C378-47EC-82A2-EC9BD8A180E7}" srcOrd="0" destOrd="0" parTransId="{394FFBC6-8CE7-44E8-80A0-7A37BA9D9456}" sibTransId="{DB839B04-8BB9-4220-BBBE-28E01B83C8BC}"/>
    <dgm:cxn modelId="{CC51D435-CED0-4445-B54A-C91FB02693C4}" srcId="{48A48C32-C58E-473C-AB15-CB10279DBFBC}" destId="{FA536892-53C0-4452-BF46-A41A58EBCE22}" srcOrd="7" destOrd="0" parTransId="{56489278-D3F6-4DD4-BF83-B7195A19C89B}" sibTransId="{778E4958-B059-45B1-B34F-5EEF3368C726}"/>
    <dgm:cxn modelId="{0DAD0D66-60CD-4408-91D0-12B67A001805}" type="presOf" srcId="{B1CE62AB-AF16-4FA0-8A20-BD8DC92A316D}" destId="{7FED9932-37C9-4BE9-B6C7-560BFF1E752C}" srcOrd="0" destOrd="0" presId="urn:microsoft.com/office/officeart/2008/layout/LinedList"/>
    <dgm:cxn modelId="{3DF73776-A48B-43FD-9589-87E8DD053029}" type="presOf" srcId="{816B83AA-C378-47EC-82A2-EC9BD8A180E7}" destId="{2D809FDA-CD2C-4070-AB3D-1B63F01104FD}" srcOrd="0" destOrd="0" presId="urn:microsoft.com/office/officeart/2008/layout/LinedList"/>
    <dgm:cxn modelId="{9D5EF2F6-3A33-43FE-96A9-F6A457EC989F}" srcId="{48A48C32-C58E-473C-AB15-CB10279DBFBC}" destId="{B1CE62AB-AF16-4FA0-8A20-BD8DC92A316D}" srcOrd="2" destOrd="0" parTransId="{1D43E002-1122-4647-9375-A5D52215A583}" sibTransId="{12CFCB02-970A-4489-AD4C-FFF7821A1CCF}"/>
    <dgm:cxn modelId="{3CAC90CC-94E0-44DF-BBD8-DD8E73D59829}" srcId="{48A48C32-C58E-473C-AB15-CB10279DBFBC}" destId="{C081AA9A-6B82-4627-9403-5C5D5FE61B91}" srcOrd="3" destOrd="0" parTransId="{34A06546-DC17-4E80-BEA7-FC9DC52D15EA}" sibTransId="{3A14D3AB-9939-4701-99A0-0CEB6FB60712}"/>
    <dgm:cxn modelId="{5BBB6982-1027-4926-BFC3-67B8DF6B8AF1}" type="presOf" srcId="{51381A7E-3D95-4683-A9F7-A43B37D113BE}" destId="{F967FB38-3ABC-4BC1-A573-2A7B35BADDDC}" srcOrd="0" destOrd="0" presId="urn:microsoft.com/office/officeart/2008/layout/LinedList"/>
    <dgm:cxn modelId="{55C50EAD-D5F8-4DA2-A51D-78F2DABA2C99}" type="presOf" srcId="{8F133481-D428-4F09-ACF2-26335410A9BF}" destId="{8AE58FF7-E9D7-4CE4-8757-95CDB12CEFA7}" srcOrd="0" destOrd="0" presId="urn:microsoft.com/office/officeart/2008/layout/LinedList"/>
    <dgm:cxn modelId="{04081AED-1362-4AA4-AF35-A9968083B4C6}" type="presOf" srcId="{046DDC37-667C-4493-8F6E-93DFAD9BFD27}" destId="{7EC7AB76-DE2A-4F64-8C73-415C1CACFD2D}" srcOrd="0" destOrd="0" presId="urn:microsoft.com/office/officeart/2008/layout/LinedList"/>
    <dgm:cxn modelId="{B6DA76A9-BE0F-40E5-B733-F098D1EB9D77}" srcId="{48A48C32-C58E-473C-AB15-CB10279DBFBC}" destId="{8F133481-D428-4F09-ACF2-26335410A9BF}" srcOrd="4" destOrd="0" parTransId="{B5CD090D-0824-4C64-8C8F-C4F2A7887B56}" sibTransId="{F2D5185A-88F9-4C3E-9F4B-C81E35C5D359}"/>
    <dgm:cxn modelId="{98EDE77A-5DE6-401F-A065-509F3B951148}" srcId="{48A48C32-C58E-473C-AB15-CB10279DBFBC}" destId="{16DD403B-2367-46D1-B7DF-5C4E6916A3AD}" srcOrd="6" destOrd="0" parTransId="{96CE8C82-E601-4A1B-AF76-5DB326FA97B4}" sibTransId="{F7DA1115-8F49-4FCC-94E2-F5069D11004A}"/>
    <dgm:cxn modelId="{BB30583C-5C64-4BD1-8F80-84A06C68623A}" srcId="{48A48C32-C58E-473C-AB15-CB10279DBFBC}" destId="{046DDC37-667C-4493-8F6E-93DFAD9BFD27}" srcOrd="1" destOrd="0" parTransId="{E228D8CD-559B-4860-9657-F2A365C69815}" sibTransId="{1E7DEDF4-7D6C-4791-B011-F3BA5D17F36E}"/>
    <dgm:cxn modelId="{3232DF42-6EDF-4A2B-8FE3-A4AE0C99A4FF}" type="presOf" srcId="{16DD403B-2367-46D1-B7DF-5C4E6916A3AD}" destId="{2205B47D-04F0-45DC-8206-0F65B0A0DFBC}" srcOrd="0" destOrd="0" presId="urn:microsoft.com/office/officeart/2008/layout/LinedList"/>
    <dgm:cxn modelId="{8145FA13-6292-4B27-B269-50328F5B15BD}" type="presOf" srcId="{C081AA9A-6B82-4627-9403-5C5D5FE61B91}" destId="{C83402D4-F966-478B-8EEE-BC7685B5BB0D}" srcOrd="0" destOrd="0" presId="urn:microsoft.com/office/officeart/2008/layout/LinedList"/>
    <dgm:cxn modelId="{EC731D6C-40F9-4281-868E-863DA54D1AC0}" type="presParOf" srcId="{EC192FE6-640F-4A96-B5E8-E909D64BA1DB}" destId="{85EBA010-B00C-4142-AA66-7ECF1493CCAE}" srcOrd="0" destOrd="0" presId="urn:microsoft.com/office/officeart/2008/layout/LinedList"/>
    <dgm:cxn modelId="{6D52C50A-983B-46C5-A27E-D0221E5253D3}" type="presParOf" srcId="{EC192FE6-640F-4A96-B5E8-E909D64BA1DB}" destId="{B2727FCE-5BEA-43FB-B1F7-6D5F5C1EFFC3}" srcOrd="1" destOrd="0" presId="urn:microsoft.com/office/officeart/2008/layout/LinedList"/>
    <dgm:cxn modelId="{C857A8DD-6F8E-469C-8782-3C2CB6033FC7}" type="presParOf" srcId="{B2727FCE-5BEA-43FB-B1F7-6D5F5C1EFFC3}" destId="{2D809FDA-CD2C-4070-AB3D-1B63F01104FD}" srcOrd="0" destOrd="0" presId="urn:microsoft.com/office/officeart/2008/layout/LinedList"/>
    <dgm:cxn modelId="{A2461E8C-3996-4583-AF70-455AD26A75B8}" type="presParOf" srcId="{B2727FCE-5BEA-43FB-B1F7-6D5F5C1EFFC3}" destId="{5FD0B66F-AA3A-4E98-AECD-3F5562A441A6}" srcOrd="1" destOrd="0" presId="urn:microsoft.com/office/officeart/2008/layout/LinedList"/>
    <dgm:cxn modelId="{C2B61342-1905-4A80-B290-E6741712491C}" type="presParOf" srcId="{EC192FE6-640F-4A96-B5E8-E909D64BA1DB}" destId="{AD5CAE18-4061-4A03-B616-23204705CAA8}" srcOrd="2" destOrd="0" presId="urn:microsoft.com/office/officeart/2008/layout/LinedList"/>
    <dgm:cxn modelId="{1752A59F-B98F-4532-ACF7-6CCF69B57E4B}" type="presParOf" srcId="{EC192FE6-640F-4A96-B5E8-E909D64BA1DB}" destId="{08921011-C3FC-45BA-8AF2-88B74899E35A}" srcOrd="3" destOrd="0" presId="urn:microsoft.com/office/officeart/2008/layout/LinedList"/>
    <dgm:cxn modelId="{85E5EA4A-EC24-4756-8D1D-D7AF93E77E7F}" type="presParOf" srcId="{08921011-C3FC-45BA-8AF2-88B74899E35A}" destId="{7EC7AB76-DE2A-4F64-8C73-415C1CACFD2D}" srcOrd="0" destOrd="0" presId="urn:microsoft.com/office/officeart/2008/layout/LinedList"/>
    <dgm:cxn modelId="{3D475774-739B-4DDA-A0D8-F6E0EA0D8B61}" type="presParOf" srcId="{08921011-C3FC-45BA-8AF2-88B74899E35A}" destId="{628F192E-0A5E-4722-9FCD-692317BDCF4E}" srcOrd="1" destOrd="0" presId="urn:microsoft.com/office/officeart/2008/layout/LinedList"/>
    <dgm:cxn modelId="{DB8262BB-B28C-445C-B345-E0421CCE690F}" type="presParOf" srcId="{EC192FE6-640F-4A96-B5E8-E909D64BA1DB}" destId="{3A1EF07F-1099-4B68-9BF7-D220F44AF30C}" srcOrd="4" destOrd="0" presId="urn:microsoft.com/office/officeart/2008/layout/LinedList"/>
    <dgm:cxn modelId="{2E5BC6CB-60DA-4B72-97BF-1D6230ABAD86}" type="presParOf" srcId="{EC192FE6-640F-4A96-B5E8-E909D64BA1DB}" destId="{4846FE35-9713-4E45-BFC4-FFD6D3CF5BC4}" srcOrd="5" destOrd="0" presId="urn:microsoft.com/office/officeart/2008/layout/LinedList"/>
    <dgm:cxn modelId="{926FA810-0949-463E-902D-97A9A88F79ED}" type="presParOf" srcId="{4846FE35-9713-4E45-BFC4-FFD6D3CF5BC4}" destId="{7FED9932-37C9-4BE9-B6C7-560BFF1E752C}" srcOrd="0" destOrd="0" presId="urn:microsoft.com/office/officeart/2008/layout/LinedList"/>
    <dgm:cxn modelId="{D5B07F45-C9F2-416E-8191-0F9F38FDA6DA}" type="presParOf" srcId="{4846FE35-9713-4E45-BFC4-FFD6D3CF5BC4}" destId="{97A86EDF-D79F-4C3B-A35A-F530047A6A1C}" srcOrd="1" destOrd="0" presId="urn:microsoft.com/office/officeart/2008/layout/LinedList"/>
    <dgm:cxn modelId="{B913453E-688E-4514-BBD6-F336BE874EEB}" type="presParOf" srcId="{EC192FE6-640F-4A96-B5E8-E909D64BA1DB}" destId="{69598CFA-48BD-49A0-BE7B-0319DB94C7D5}" srcOrd="6" destOrd="0" presId="urn:microsoft.com/office/officeart/2008/layout/LinedList"/>
    <dgm:cxn modelId="{D1DF0744-6720-487B-8E4B-000225304631}" type="presParOf" srcId="{EC192FE6-640F-4A96-B5E8-E909D64BA1DB}" destId="{6A873F6D-BCEB-4979-A657-CBB68D98929C}" srcOrd="7" destOrd="0" presId="urn:microsoft.com/office/officeart/2008/layout/LinedList"/>
    <dgm:cxn modelId="{D1A70486-1B68-41B6-8E3C-6FB92D80CDCD}" type="presParOf" srcId="{6A873F6D-BCEB-4979-A657-CBB68D98929C}" destId="{C83402D4-F966-478B-8EEE-BC7685B5BB0D}" srcOrd="0" destOrd="0" presId="urn:microsoft.com/office/officeart/2008/layout/LinedList"/>
    <dgm:cxn modelId="{9FC15151-FE26-48C9-BB27-02FA4732F567}" type="presParOf" srcId="{6A873F6D-BCEB-4979-A657-CBB68D98929C}" destId="{1E79C4D2-B562-4B47-AA90-01C12BBF4985}" srcOrd="1" destOrd="0" presId="urn:microsoft.com/office/officeart/2008/layout/LinedList"/>
    <dgm:cxn modelId="{07649366-0599-4004-9F04-57843417F66E}" type="presParOf" srcId="{EC192FE6-640F-4A96-B5E8-E909D64BA1DB}" destId="{B19EDF7B-0051-4752-A45A-B923E3BDE162}" srcOrd="8" destOrd="0" presId="urn:microsoft.com/office/officeart/2008/layout/LinedList"/>
    <dgm:cxn modelId="{1E010D88-2A2F-4112-A6FC-564D1A53D447}" type="presParOf" srcId="{EC192FE6-640F-4A96-B5E8-E909D64BA1DB}" destId="{E019A4D4-DB7B-4FD6-AEC1-06733B81B942}" srcOrd="9" destOrd="0" presId="urn:microsoft.com/office/officeart/2008/layout/LinedList"/>
    <dgm:cxn modelId="{BE28E189-6D22-47D2-95D3-81B61E8C9D74}" type="presParOf" srcId="{E019A4D4-DB7B-4FD6-AEC1-06733B81B942}" destId="{8AE58FF7-E9D7-4CE4-8757-95CDB12CEFA7}" srcOrd="0" destOrd="0" presId="urn:microsoft.com/office/officeart/2008/layout/LinedList"/>
    <dgm:cxn modelId="{BAB9216E-56B1-44B1-A3E5-3F1DBFBC904A}" type="presParOf" srcId="{E019A4D4-DB7B-4FD6-AEC1-06733B81B942}" destId="{69A75EF0-7F40-4F44-A0BE-818C59F18DAC}" srcOrd="1" destOrd="0" presId="urn:microsoft.com/office/officeart/2008/layout/LinedList"/>
    <dgm:cxn modelId="{3473C2B0-19FD-48B6-8C1A-C789076DA036}" type="presParOf" srcId="{EC192FE6-640F-4A96-B5E8-E909D64BA1DB}" destId="{F5367E28-87BD-400B-8B21-308F36B150BB}" srcOrd="10" destOrd="0" presId="urn:microsoft.com/office/officeart/2008/layout/LinedList"/>
    <dgm:cxn modelId="{5D957EB2-C725-4527-AA9C-E23AC857A9D0}" type="presParOf" srcId="{EC192FE6-640F-4A96-B5E8-E909D64BA1DB}" destId="{22AF3DBC-5050-468B-AD69-5DAE45311448}" srcOrd="11" destOrd="0" presId="urn:microsoft.com/office/officeart/2008/layout/LinedList"/>
    <dgm:cxn modelId="{2C18E5A8-99F4-4C6B-8F47-24B6BFFBF751}" type="presParOf" srcId="{22AF3DBC-5050-468B-AD69-5DAE45311448}" destId="{F967FB38-3ABC-4BC1-A573-2A7B35BADDDC}" srcOrd="0" destOrd="0" presId="urn:microsoft.com/office/officeart/2008/layout/LinedList"/>
    <dgm:cxn modelId="{78C705F1-3054-4A80-BC92-470FC314AB8D}" type="presParOf" srcId="{22AF3DBC-5050-468B-AD69-5DAE45311448}" destId="{EECEED16-88BE-4073-8284-959034A4FE64}" srcOrd="1" destOrd="0" presId="urn:microsoft.com/office/officeart/2008/layout/LinedList"/>
    <dgm:cxn modelId="{BEF3B640-5F41-4F09-94A2-D7D0DD528497}" type="presParOf" srcId="{EC192FE6-640F-4A96-B5E8-E909D64BA1DB}" destId="{CF314636-E2E9-4E48-B3B6-6BAD5AE4A1FD}" srcOrd="12" destOrd="0" presId="urn:microsoft.com/office/officeart/2008/layout/LinedList"/>
    <dgm:cxn modelId="{F21A0572-B93E-45A9-99CA-94288FC5A640}" type="presParOf" srcId="{EC192FE6-640F-4A96-B5E8-E909D64BA1DB}" destId="{7A18789F-6C5E-431C-B307-D6682C1DED5E}" srcOrd="13" destOrd="0" presId="urn:microsoft.com/office/officeart/2008/layout/LinedList"/>
    <dgm:cxn modelId="{A0A3A1E6-B669-4B72-8B27-F0764FBA184F}" type="presParOf" srcId="{7A18789F-6C5E-431C-B307-D6682C1DED5E}" destId="{2205B47D-04F0-45DC-8206-0F65B0A0DFBC}" srcOrd="0" destOrd="0" presId="urn:microsoft.com/office/officeart/2008/layout/LinedList"/>
    <dgm:cxn modelId="{5C64A305-0822-4060-BE7B-CAFAF7FD0931}" type="presParOf" srcId="{7A18789F-6C5E-431C-B307-D6682C1DED5E}" destId="{695789E8-D998-4784-B368-FDF8E2D54C65}" srcOrd="1" destOrd="0" presId="urn:microsoft.com/office/officeart/2008/layout/LinedList"/>
    <dgm:cxn modelId="{FC81688C-5868-4EFC-A0A0-6196AD882CC7}" type="presParOf" srcId="{EC192FE6-640F-4A96-B5E8-E909D64BA1DB}" destId="{D3397B24-E39C-41A4-8896-9BC154309DFE}" srcOrd="14" destOrd="0" presId="urn:microsoft.com/office/officeart/2008/layout/LinedList"/>
    <dgm:cxn modelId="{35D215FD-114B-4395-8A44-C82EE4A3F79A}" type="presParOf" srcId="{EC192FE6-640F-4A96-B5E8-E909D64BA1DB}" destId="{63BF41A8-5A2A-465B-82FA-0ABFBFD0BAC0}" srcOrd="15" destOrd="0" presId="urn:microsoft.com/office/officeart/2008/layout/LinedList"/>
    <dgm:cxn modelId="{985D16E8-3A35-4ABC-9BA3-9E4BE81642CF}" type="presParOf" srcId="{63BF41A8-5A2A-465B-82FA-0ABFBFD0BAC0}" destId="{CBB8B281-276B-4369-8C18-ABA91381E05C}" srcOrd="0" destOrd="0" presId="urn:microsoft.com/office/officeart/2008/layout/LinedList"/>
    <dgm:cxn modelId="{16BC9F27-04A7-407B-91F3-722735F99736}" type="presParOf" srcId="{63BF41A8-5A2A-465B-82FA-0ABFBFD0BAC0}" destId="{06C6563A-5660-44F6-A71B-FD891457FAD1}"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BA010-B00C-4142-AA66-7ECF1493CCAE}">
      <dsp:nvSpPr>
        <dsp:cNvPr id="0" name=""/>
        <dsp:cNvSpPr/>
      </dsp:nvSpPr>
      <dsp:spPr>
        <a:xfrm>
          <a:off x="0" y="4582"/>
          <a:ext cx="446778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809FDA-CD2C-4070-AB3D-1B63F01104FD}">
      <dsp:nvSpPr>
        <dsp:cNvPr id="0" name=""/>
        <dsp:cNvSpPr/>
      </dsp:nvSpPr>
      <dsp:spPr>
        <a:xfrm>
          <a:off x="0" y="4582"/>
          <a:ext cx="4467781" cy="695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hu-HU" sz="2100" kern="1200" dirty="0" smtClean="0"/>
            <a:t>E. </a:t>
          </a:r>
          <a:r>
            <a:rPr lang="hu-HU" sz="2100" kern="1200" dirty="0" err="1" smtClean="0"/>
            <a:t>lived</a:t>
          </a:r>
          <a:r>
            <a:rPr lang="hu-HU" sz="2100" kern="1200" dirty="0" smtClean="0"/>
            <a:t> in </a:t>
          </a:r>
          <a:r>
            <a:rPr lang="hu-HU" sz="2100" kern="1200" dirty="0" err="1" smtClean="0"/>
            <a:t>temporary</a:t>
          </a:r>
          <a:r>
            <a:rPr lang="hu-HU" sz="2100" kern="1200" dirty="0" smtClean="0"/>
            <a:t> </a:t>
          </a:r>
          <a:r>
            <a:rPr lang="hu-HU" sz="2100" kern="1200" dirty="0" err="1" smtClean="0"/>
            <a:t>hostel</a:t>
          </a:r>
          <a:r>
            <a:rPr lang="hu-HU" sz="2100" kern="1200" dirty="0" smtClean="0"/>
            <a:t>, </a:t>
          </a:r>
          <a:r>
            <a:rPr lang="hu-HU" sz="2100" kern="1200" dirty="0" err="1" smtClean="0"/>
            <a:t>she</a:t>
          </a:r>
          <a:r>
            <a:rPr lang="hu-HU" sz="2100" kern="1200" dirty="0" smtClean="0"/>
            <a:t> had </a:t>
          </a:r>
          <a:r>
            <a:rPr lang="hu-HU" sz="2100" kern="1200" dirty="0" err="1" smtClean="0"/>
            <a:t>experienced</a:t>
          </a:r>
          <a:r>
            <a:rPr lang="hu-HU" sz="2100" kern="1200" dirty="0" smtClean="0"/>
            <a:t> </a:t>
          </a:r>
          <a:r>
            <a:rPr lang="hu-HU" sz="2100" kern="1200" dirty="0" err="1" smtClean="0"/>
            <a:t>severe</a:t>
          </a:r>
          <a:r>
            <a:rPr lang="hu-HU" sz="2100" kern="1200" dirty="0" smtClean="0"/>
            <a:t> </a:t>
          </a:r>
          <a:r>
            <a:rPr lang="hu-HU" sz="2100" kern="1200" dirty="0" err="1" smtClean="0"/>
            <a:t>violence</a:t>
          </a:r>
          <a:r>
            <a:rPr lang="hu-HU" sz="2100" kern="1200" dirty="0" smtClean="0"/>
            <a:t> and </a:t>
          </a:r>
          <a:r>
            <a:rPr lang="hu-HU" sz="2100" kern="1200" dirty="0" err="1" smtClean="0"/>
            <a:t>abuse</a:t>
          </a:r>
          <a:endParaRPr lang="en-US" sz="2100" kern="1200" dirty="0"/>
        </a:p>
      </dsp:txBody>
      <dsp:txXfrm>
        <a:off x="0" y="4582"/>
        <a:ext cx="4467781" cy="695887"/>
      </dsp:txXfrm>
    </dsp:sp>
    <dsp:sp modelId="{AD5CAE18-4061-4A03-B616-23204705CAA8}">
      <dsp:nvSpPr>
        <dsp:cNvPr id="0" name=""/>
        <dsp:cNvSpPr/>
      </dsp:nvSpPr>
      <dsp:spPr>
        <a:xfrm>
          <a:off x="0" y="700470"/>
          <a:ext cx="446778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C7AB76-DE2A-4F64-8C73-415C1CACFD2D}">
      <dsp:nvSpPr>
        <dsp:cNvPr id="0" name=""/>
        <dsp:cNvSpPr/>
      </dsp:nvSpPr>
      <dsp:spPr>
        <a:xfrm>
          <a:off x="0" y="700470"/>
          <a:ext cx="4467781" cy="600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hu-HU" sz="2200" kern="1200" dirty="0" err="1" smtClean="0"/>
            <a:t>Lived</a:t>
          </a:r>
          <a:r>
            <a:rPr lang="hu-HU" sz="2200" kern="1200" dirty="0" smtClean="0"/>
            <a:t> </a:t>
          </a:r>
          <a:r>
            <a:rPr lang="hu-HU" sz="2200" kern="1200" dirty="0" err="1" smtClean="0"/>
            <a:t>together</a:t>
          </a:r>
          <a:r>
            <a:rPr lang="hu-HU" sz="2200" kern="1200" dirty="0" smtClean="0"/>
            <a:t> </a:t>
          </a:r>
          <a:r>
            <a:rPr lang="hu-HU" sz="2200" kern="1200" dirty="0" err="1" smtClean="0"/>
            <a:t>with</a:t>
          </a:r>
          <a:r>
            <a:rPr lang="hu-HU" sz="2200" kern="1200" dirty="0" smtClean="0"/>
            <a:t> </a:t>
          </a:r>
          <a:r>
            <a:rPr lang="hu-HU" sz="2200" kern="1200" dirty="0" err="1" smtClean="0"/>
            <a:t>her</a:t>
          </a:r>
          <a:r>
            <a:rPr lang="hu-HU" sz="2200" kern="1200" dirty="0" smtClean="0"/>
            <a:t> partner</a:t>
          </a:r>
          <a:endParaRPr lang="en-US" sz="2200" kern="1200" dirty="0"/>
        </a:p>
      </dsp:txBody>
      <dsp:txXfrm>
        <a:off x="0" y="700470"/>
        <a:ext cx="4467781" cy="600689"/>
      </dsp:txXfrm>
    </dsp:sp>
    <dsp:sp modelId="{3A1EF07F-1099-4B68-9BF7-D220F44AF30C}">
      <dsp:nvSpPr>
        <dsp:cNvPr id="0" name=""/>
        <dsp:cNvSpPr/>
      </dsp:nvSpPr>
      <dsp:spPr>
        <a:xfrm>
          <a:off x="0" y="1301159"/>
          <a:ext cx="446778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ED9932-37C9-4BE9-B6C7-560BFF1E752C}">
      <dsp:nvSpPr>
        <dsp:cNvPr id="0" name=""/>
        <dsp:cNvSpPr/>
      </dsp:nvSpPr>
      <dsp:spPr>
        <a:xfrm>
          <a:off x="0" y="1301159"/>
          <a:ext cx="4467781" cy="742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hu-HU" sz="2200" kern="1200" dirty="0" err="1" smtClean="0"/>
            <a:t>Regular</a:t>
          </a:r>
          <a:r>
            <a:rPr lang="hu-HU" sz="2200" kern="1200" dirty="0" smtClean="0"/>
            <a:t> </a:t>
          </a:r>
          <a:r>
            <a:rPr lang="hu-HU" sz="2200" kern="1200" dirty="0" err="1" smtClean="0"/>
            <a:t>contact</a:t>
          </a:r>
          <a:r>
            <a:rPr lang="hu-HU" sz="2200" kern="1200" dirty="0" smtClean="0"/>
            <a:t> </a:t>
          </a:r>
          <a:r>
            <a:rPr lang="hu-HU" sz="2200" kern="1200" dirty="0" err="1" smtClean="0"/>
            <a:t>with</a:t>
          </a:r>
          <a:r>
            <a:rPr lang="hu-HU" sz="2200" kern="1200" dirty="0" smtClean="0"/>
            <a:t> </a:t>
          </a:r>
          <a:r>
            <a:rPr lang="hu-HU" sz="2200" kern="1200" dirty="0" err="1" smtClean="0"/>
            <a:t>her</a:t>
          </a:r>
          <a:r>
            <a:rPr lang="hu-HU" sz="2200" kern="1200" dirty="0" smtClean="0"/>
            <a:t> </a:t>
          </a:r>
          <a:r>
            <a:rPr lang="hu-HU" sz="2200" kern="1200" dirty="0" err="1" smtClean="0"/>
            <a:t>son</a:t>
          </a:r>
          <a:r>
            <a:rPr lang="hu-HU" sz="2200" kern="1200" dirty="0" smtClean="0"/>
            <a:t> </a:t>
          </a:r>
          <a:r>
            <a:rPr lang="hu-HU" sz="2200" kern="1200" dirty="0" err="1" smtClean="0"/>
            <a:t>who</a:t>
          </a:r>
          <a:r>
            <a:rPr lang="hu-HU" sz="2200" kern="1200" dirty="0" smtClean="0"/>
            <a:t> has </a:t>
          </a:r>
          <a:r>
            <a:rPr lang="hu-HU" sz="2200" kern="1200" dirty="0" err="1" smtClean="0"/>
            <a:t>been</a:t>
          </a:r>
          <a:r>
            <a:rPr lang="hu-HU" sz="2200" kern="1200" dirty="0" smtClean="0"/>
            <a:t> </a:t>
          </a:r>
          <a:r>
            <a:rPr lang="hu-HU" sz="2200" kern="1200" dirty="0" err="1" smtClean="0"/>
            <a:t>raised</a:t>
          </a:r>
          <a:r>
            <a:rPr lang="hu-HU" sz="2200" kern="1200" dirty="0" smtClean="0"/>
            <a:t> </a:t>
          </a:r>
          <a:r>
            <a:rPr lang="hu-HU" sz="2200" kern="1200" dirty="0" err="1" smtClean="0"/>
            <a:t>with</a:t>
          </a:r>
          <a:r>
            <a:rPr lang="hu-HU" sz="2200" kern="1200" dirty="0" smtClean="0"/>
            <a:t> </a:t>
          </a:r>
          <a:r>
            <a:rPr lang="hu-HU" sz="2200" kern="1200" dirty="0" err="1" smtClean="0"/>
            <a:t>E’s</a:t>
          </a:r>
          <a:r>
            <a:rPr lang="hu-HU" sz="2200" kern="1200" dirty="0" smtClean="0"/>
            <a:t> </a:t>
          </a:r>
          <a:r>
            <a:rPr lang="hu-HU" sz="2200" kern="1200" dirty="0" err="1" smtClean="0"/>
            <a:t>sister’s</a:t>
          </a:r>
          <a:r>
            <a:rPr lang="hu-HU" sz="2200" kern="1200" dirty="0" smtClean="0"/>
            <a:t> </a:t>
          </a:r>
          <a:r>
            <a:rPr lang="hu-HU" sz="2200" kern="1200" dirty="0" err="1" smtClean="0"/>
            <a:t>family</a:t>
          </a:r>
          <a:r>
            <a:rPr lang="hu-HU" sz="2200" kern="1200" dirty="0" smtClean="0"/>
            <a:t> </a:t>
          </a:r>
          <a:endParaRPr lang="en-US" sz="2200" kern="1200" dirty="0"/>
        </a:p>
      </dsp:txBody>
      <dsp:txXfrm>
        <a:off x="0" y="1301159"/>
        <a:ext cx="4467781" cy="742922"/>
      </dsp:txXfrm>
    </dsp:sp>
    <dsp:sp modelId="{69598CFA-48BD-49A0-BE7B-0319DB94C7D5}">
      <dsp:nvSpPr>
        <dsp:cNvPr id="0" name=""/>
        <dsp:cNvSpPr/>
      </dsp:nvSpPr>
      <dsp:spPr>
        <a:xfrm>
          <a:off x="0" y="2044082"/>
          <a:ext cx="446778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3402D4-F966-478B-8EEE-BC7685B5BB0D}">
      <dsp:nvSpPr>
        <dsp:cNvPr id="0" name=""/>
        <dsp:cNvSpPr/>
      </dsp:nvSpPr>
      <dsp:spPr>
        <a:xfrm>
          <a:off x="0" y="2044082"/>
          <a:ext cx="4467781" cy="742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hu-HU" sz="2200" kern="1200" dirty="0" err="1" smtClean="0">
              <a:solidFill>
                <a:schemeClr val="tx1"/>
              </a:solidFill>
            </a:rPr>
            <a:t>Considered</a:t>
          </a:r>
          <a:r>
            <a:rPr lang="hu-HU" sz="2200" kern="1200" dirty="0" smtClean="0">
              <a:solidFill>
                <a:schemeClr val="tx1"/>
              </a:solidFill>
            </a:rPr>
            <a:t> </a:t>
          </a:r>
          <a:r>
            <a:rPr lang="hu-HU" sz="2200" kern="1200" dirty="0" err="1" smtClean="0">
              <a:solidFill>
                <a:schemeClr val="tx1"/>
              </a:solidFill>
            </a:rPr>
            <a:t>the</a:t>
          </a:r>
          <a:r>
            <a:rPr lang="hu-HU" sz="2200" kern="1200" dirty="0" smtClean="0">
              <a:solidFill>
                <a:schemeClr val="tx1"/>
              </a:solidFill>
            </a:rPr>
            <a:t> </a:t>
          </a:r>
          <a:r>
            <a:rPr lang="hu-HU" sz="2200" kern="1200" dirty="0" err="1" smtClean="0">
              <a:solidFill>
                <a:schemeClr val="tx1"/>
              </a:solidFill>
            </a:rPr>
            <a:t>role</a:t>
          </a:r>
          <a:r>
            <a:rPr lang="hu-HU" sz="2200" kern="1200" dirty="0" smtClean="0">
              <a:solidFill>
                <a:schemeClr val="tx1"/>
              </a:solidFill>
            </a:rPr>
            <a:t> of </a:t>
          </a:r>
          <a:r>
            <a:rPr lang="hu-HU" sz="2200" kern="1200" dirty="0" err="1" smtClean="0">
              <a:solidFill>
                <a:schemeClr val="tx1"/>
              </a:solidFill>
            </a:rPr>
            <a:t>social</a:t>
          </a:r>
          <a:r>
            <a:rPr lang="hu-HU" sz="2200" kern="1200" dirty="0" smtClean="0">
              <a:solidFill>
                <a:schemeClr val="tx1"/>
              </a:solidFill>
            </a:rPr>
            <a:t> </a:t>
          </a:r>
          <a:r>
            <a:rPr lang="hu-HU" sz="2200" kern="1200" dirty="0" err="1" smtClean="0">
              <a:solidFill>
                <a:schemeClr val="tx1"/>
              </a:solidFill>
            </a:rPr>
            <a:t>workers</a:t>
          </a:r>
          <a:r>
            <a:rPr lang="hu-HU" sz="2200" kern="1200" dirty="0" smtClean="0">
              <a:solidFill>
                <a:schemeClr val="tx1"/>
              </a:solidFill>
            </a:rPr>
            <a:t> </a:t>
          </a:r>
          <a:r>
            <a:rPr lang="hu-HU" sz="2200" kern="1200" dirty="0" err="1" smtClean="0">
              <a:solidFill>
                <a:schemeClr val="tx1"/>
              </a:solidFill>
            </a:rPr>
            <a:t>as</a:t>
          </a:r>
          <a:r>
            <a:rPr lang="hu-HU" sz="2200" kern="1200" dirty="0" smtClean="0">
              <a:solidFill>
                <a:schemeClr val="tx1"/>
              </a:solidFill>
            </a:rPr>
            <a:t> </a:t>
          </a:r>
          <a:r>
            <a:rPr lang="hu-HU" sz="2200" kern="1200" dirty="0" err="1" smtClean="0">
              <a:solidFill>
                <a:schemeClr val="tx1"/>
              </a:solidFill>
            </a:rPr>
            <a:t>power</a:t>
          </a:r>
          <a:r>
            <a:rPr lang="hu-HU" sz="2200" kern="1200" dirty="0" smtClean="0">
              <a:solidFill>
                <a:schemeClr val="tx1"/>
              </a:solidFill>
            </a:rPr>
            <a:t> </a:t>
          </a:r>
          <a:r>
            <a:rPr lang="hu-HU" sz="2200" kern="1200" dirty="0" err="1" smtClean="0">
              <a:solidFill>
                <a:schemeClr val="tx1"/>
              </a:solidFill>
            </a:rPr>
            <a:t>routed</a:t>
          </a:r>
          <a:r>
            <a:rPr lang="hu-HU" sz="2200" kern="1200" dirty="0" smtClean="0">
              <a:solidFill>
                <a:schemeClr val="tx1"/>
              </a:solidFill>
            </a:rPr>
            <a:t> </a:t>
          </a:r>
          <a:r>
            <a:rPr lang="hu-HU" sz="2200" kern="1200" dirty="0" err="1" smtClean="0">
              <a:solidFill>
                <a:schemeClr val="tx1"/>
              </a:solidFill>
            </a:rPr>
            <a:t>from</a:t>
          </a:r>
          <a:r>
            <a:rPr lang="hu-HU" sz="2200" kern="1200" dirty="0" smtClean="0">
              <a:solidFill>
                <a:schemeClr val="tx1"/>
              </a:solidFill>
            </a:rPr>
            <a:t> </a:t>
          </a:r>
          <a:r>
            <a:rPr lang="hu-HU" sz="2200" kern="1200" dirty="0" err="1" smtClean="0">
              <a:solidFill>
                <a:schemeClr val="tx1"/>
              </a:solidFill>
            </a:rPr>
            <a:t>hierarchy</a:t>
          </a:r>
          <a:r>
            <a:rPr lang="hu-HU" sz="2200" kern="1200" dirty="0" smtClean="0">
              <a:solidFill>
                <a:schemeClr val="tx1"/>
              </a:solidFill>
            </a:rPr>
            <a:t> </a:t>
          </a:r>
          <a:endParaRPr lang="en-US" sz="2200" kern="1200" dirty="0"/>
        </a:p>
      </dsp:txBody>
      <dsp:txXfrm>
        <a:off x="0" y="2044082"/>
        <a:ext cx="4467781" cy="742922"/>
      </dsp:txXfrm>
    </dsp:sp>
    <dsp:sp modelId="{B19EDF7B-0051-4752-A45A-B923E3BDE162}">
      <dsp:nvSpPr>
        <dsp:cNvPr id="0" name=""/>
        <dsp:cNvSpPr/>
      </dsp:nvSpPr>
      <dsp:spPr>
        <a:xfrm>
          <a:off x="0" y="2787004"/>
          <a:ext cx="446778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E58FF7-E9D7-4CE4-8757-95CDB12CEFA7}">
      <dsp:nvSpPr>
        <dsp:cNvPr id="0" name=""/>
        <dsp:cNvSpPr/>
      </dsp:nvSpPr>
      <dsp:spPr>
        <a:xfrm>
          <a:off x="0" y="2787004"/>
          <a:ext cx="4467781" cy="742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hu-HU" sz="2200" b="1" kern="1200" dirty="0" err="1" smtClean="0"/>
            <a:t>Breakthrough</a:t>
          </a:r>
          <a:r>
            <a:rPr lang="hu-HU" sz="2200" b="1" kern="1200" dirty="0" smtClean="0"/>
            <a:t> </a:t>
          </a:r>
          <a:r>
            <a:rPr lang="hu-HU" sz="2200" b="1" kern="1200" dirty="0" err="1" smtClean="0"/>
            <a:t>at</a:t>
          </a:r>
          <a:r>
            <a:rPr lang="hu-HU" sz="2200" b="1" kern="1200" dirty="0" smtClean="0"/>
            <a:t> </a:t>
          </a:r>
          <a:r>
            <a:rPr lang="hu-HU" sz="2200" b="1" kern="1200" dirty="0" err="1" smtClean="0"/>
            <a:t>social</a:t>
          </a:r>
          <a:r>
            <a:rPr lang="hu-HU" sz="2200" b="1" kern="1200" dirty="0" smtClean="0"/>
            <a:t> </a:t>
          </a:r>
          <a:r>
            <a:rPr lang="hu-HU" sz="2200" b="1" kern="1200" dirty="0" err="1" smtClean="0"/>
            <a:t>work</a:t>
          </a:r>
          <a:endParaRPr lang="en-US" sz="2200" kern="1200" dirty="0"/>
        </a:p>
      </dsp:txBody>
      <dsp:txXfrm>
        <a:off x="0" y="2787004"/>
        <a:ext cx="4467781" cy="742922"/>
      </dsp:txXfrm>
    </dsp:sp>
    <dsp:sp modelId="{F5367E28-87BD-400B-8B21-308F36B150BB}">
      <dsp:nvSpPr>
        <dsp:cNvPr id="0" name=""/>
        <dsp:cNvSpPr/>
      </dsp:nvSpPr>
      <dsp:spPr>
        <a:xfrm>
          <a:off x="0" y="3529926"/>
          <a:ext cx="446778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67FB38-3ABC-4BC1-A573-2A7B35BADDDC}">
      <dsp:nvSpPr>
        <dsp:cNvPr id="0" name=""/>
        <dsp:cNvSpPr/>
      </dsp:nvSpPr>
      <dsp:spPr>
        <a:xfrm>
          <a:off x="0" y="3529926"/>
          <a:ext cx="4467781" cy="742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hu-HU" sz="2200" kern="1200" dirty="0" err="1" smtClean="0"/>
            <a:t>Attended</a:t>
          </a:r>
          <a:r>
            <a:rPr lang="hu-HU" sz="2200" kern="1200" dirty="0" smtClean="0"/>
            <a:t> </a:t>
          </a:r>
          <a:r>
            <a:rPr lang="hu-HU" sz="2200" kern="1200" dirty="0" err="1" smtClean="0"/>
            <a:t>to</a:t>
          </a:r>
          <a:r>
            <a:rPr lang="hu-HU" sz="2200" kern="1200" dirty="0" smtClean="0"/>
            <a:t> </a:t>
          </a:r>
          <a:r>
            <a:rPr lang="hu-HU" sz="2200" kern="1200" dirty="0" err="1" smtClean="0"/>
            <a:t>the</a:t>
          </a:r>
          <a:r>
            <a:rPr lang="hu-HU" sz="2200" kern="1200" dirty="0" smtClean="0"/>
            <a:t> art </a:t>
          </a:r>
          <a:r>
            <a:rPr lang="hu-HU" sz="2200" kern="1200" dirty="0" err="1" smtClean="0"/>
            <a:t>therapy</a:t>
          </a:r>
          <a:r>
            <a:rPr lang="hu-HU" sz="2200" kern="1200" dirty="0" smtClean="0"/>
            <a:t> </a:t>
          </a:r>
          <a:r>
            <a:rPr lang="hu-HU" sz="2200" kern="1200" dirty="0" err="1" smtClean="0"/>
            <a:t>group</a:t>
          </a:r>
          <a:r>
            <a:rPr lang="hu-HU" sz="2200" kern="1200" dirty="0" smtClean="0"/>
            <a:t> </a:t>
          </a:r>
          <a:r>
            <a:rPr lang="hu-HU" sz="2200" kern="1200" dirty="0" err="1" smtClean="0"/>
            <a:t>together</a:t>
          </a:r>
          <a:r>
            <a:rPr lang="hu-HU" sz="2200" kern="1200" dirty="0" smtClean="0"/>
            <a:t> </a:t>
          </a:r>
          <a:r>
            <a:rPr lang="hu-HU" sz="2200" kern="1200" dirty="0" err="1" smtClean="0"/>
            <a:t>with</a:t>
          </a:r>
          <a:r>
            <a:rPr lang="hu-HU" sz="2200" kern="1200" dirty="0" smtClean="0"/>
            <a:t> </a:t>
          </a:r>
          <a:r>
            <a:rPr lang="hu-HU" sz="2200" kern="1200" dirty="0" err="1" smtClean="0"/>
            <a:t>her</a:t>
          </a:r>
          <a:r>
            <a:rPr lang="hu-HU" sz="2200" kern="1200" dirty="0" smtClean="0"/>
            <a:t> </a:t>
          </a:r>
          <a:r>
            <a:rPr lang="hu-HU" sz="2200" kern="1200" dirty="0" err="1" smtClean="0"/>
            <a:t>son</a:t>
          </a:r>
          <a:endParaRPr lang="en-US" sz="2200" kern="1200" dirty="0"/>
        </a:p>
      </dsp:txBody>
      <dsp:txXfrm>
        <a:off x="0" y="3529926"/>
        <a:ext cx="4467781" cy="742922"/>
      </dsp:txXfrm>
    </dsp:sp>
    <dsp:sp modelId="{CF314636-E2E9-4E48-B3B6-6BAD5AE4A1FD}">
      <dsp:nvSpPr>
        <dsp:cNvPr id="0" name=""/>
        <dsp:cNvSpPr/>
      </dsp:nvSpPr>
      <dsp:spPr>
        <a:xfrm>
          <a:off x="0" y="4272849"/>
          <a:ext cx="446778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5B47D-04F0-45DC-8206-0F65B0A0DFBC}">
      <dsp:nvSpPr>
        <dsp:cNvPr id="0" name=""/>
        <dsp:cNvSpPr/>
      </dsp:nvSpPr>
      <dsp:spPr>
        <a:xfrm>
          <a:off x="0" y="4272849"/>
          <a:ext cx="4467781" cy="742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hu-HU" sz="2200" kern="1200" dirty="0" err="1" smtClean="0"/>
            <a:t>Moved</a:t>
          </a:r>
          <a:r>
            <a:rPr lang="hu-HU" sz="2200" kern="1200" dirty="0" smtClean="0"/>
            <a:t> </a:t>
          </a:r>
          <a:r>
            <a:rPr lang="hu-HU" sz="2200" kern="1200" dirty="0" err="1" smtClean="0"/>
            <a:t>to</a:t>
          </a:r>
          <a:r>
            <a:rPr lang="hu-HU" sz="2200" kern="1200" dirty="0" smtClean="0"/>
            <a:t> </a:t>
          </a:r>
          <a:r>
            <a:rPr lang="hu-HU" sz="2200" kern="1200" dirty="0" err="1" smtClean="0"/>
            <a:t>workers</a:t>
          </a:r>
          <a:r>
            <a:rPr lang="hu-HU" sz="2200" kern="1200" dirty="0" smtClean="0"/>
            <a:t> </a:t>
          </a:r>
          <a:r>
            <a:rPr lang="hu-HU" sz="2200" kern="1200" dirty="0" err="1" smtClean="0"/>
            <a:t>hostel</a:t>
          </a:r>
          <a:endParaRPr lang="en-US" sz="2200" kern="1200" dirty="0"/>
        </a:p>
      </dsp:txBody>
      <dsp:txXfrm>
        <a:off x="0" y="4272849"/>
        <a:ext cx="4467781" cy="742922"/>
      </dsp:txXfrm>
    </dsp:sp>
    <dsp:sp modelId="{D3397B24-E39C-41A4-8896-9BC154309DFE}">
      <dsp:nvSpPr>
        <dsp:cNvPr id="0" name=""/>
        <dsp:cNvSpPr/>
      </dsp:nvSpPr>
      <dsp:spPr>
        <a:xfrm>
          <a:off x="0" y="5015771"/>
          <a:ext cx="446778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B8B281-276B-4369-8C18-ABA91381E05C}">
      <dsp:nvSpPr>
        <dsp:cNvPr id="0" name=""/>
        <dsp:cNvSpPr/>
      </dsp:nvSpPr>
      <dsp:spPr>
        <a:xfrm>
          <a:off x="0" y="5015771"/>
          <a:ext cx="4467781" cy="742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hu-HU" sz="2200" kern="1200" dirty="0" smtClean="0"/>
            <a:t>Had </a:t>
          </a:r>
          <a:r>
            <a:rPr lang="hu-HU" sz="2200" kern="1200" dirty="0" err="1" smtClean="0"/>
            <a:t>acces</a:t>
          </a:r>
          <a:r>
            <a:rPr lang="hu-HU" sz="2200" kern="1200" dirty="0" smtClean="0"/>
            <a:t> </a:t>
          </a:r>
          <a:r>
            <a:rPr lang="hu-HU" sz="2200" kern="1200" dirty="0" err="1" smtClean="0"/>
            <a:t>to</a:t>
          </a:r>
          <a:r>
            <a:rPr lang="hu-HU" sz="2200" kern="1200" dirty="0" smtClean="0"/>
            <a:t> </a:t>
          </a:r>
          <a:r>
            <a:rPr lang="hu-HU" sz="2200" kern="1200" dirty="0" err="1" smtClean="0"/>
            <a:t>social</a:t>
          </a:r>
          <a:r>
            <a:rPr lang="hu-HU" sz="2200" kern="1200" dirty="0" smtClean="0"/>
            <a:t> </a:t>
          </a:r>
          <a:r>
            <a:rPr lang="hu-HU" sz="2200" kern="1200" dirty="0" err="1" smtClean="0"/>
            <a:t>housing</a:t>
          </a:r>
          <a:r>
            <a:rPr lang="hu-HU" sz="2200" kern="1200" dirty="0" smtClean="0"/>
            <a:t> and </a:t>
          </a:r>
          <a:r>
            <a:rPr lang="hu-HU" sz="2200" kern="1200" dirty="0" err="1" smtClean="0"/>
            <a:t>she</a:t>
          </a:r>
          <a:r>
            <a:rPr lang="hu-HU" sz="2200" kern="1200" dirty="0" smtClean="0"/>
            <a:t> </a:t>
          </a:r>
          <a:r>
            <a:rPr lang="hu-HU" sz="2200" kern="1200" dirty="0" err="1" smtClean="0"/>
            <a:t>moved</a:t>
          </a:r>
          <a:r>
            <a:rPr lang="hu-HU" sz="2200" kern="1200" dirty="0" smtClean="0"/>
            <a:t> </a:t>
          </a:r>
          <a:r>
            <a:rPr lang="hu-HU" sz="2200" kern="1200" dirty="0" err="1" smtClean="0"/>
            <a:t>to</a:t>
          </a:r>
          <a:r>
            <a:rPr lang="hu-HU" sz="2200" kern="1200" dirty="0" smtClean="0"/>
            <a:t> a </a:t>
          </a:r>
          <a:r>
            <a:rPr lang="hu-HU" sz="2200" kern="1200" dirty="0" err="1" smtClean="0"/>
            <a:t>counsil</a:t>
          </a:r>
          <a:r>
            <a:rPr lang="hu-HU" sz="2200" kern="1200" dirty="0" smtClean="0"/>
            <a:t> </a:t>
          </a:r>
          <a:r>
            <a:rPr lang="hu-HU" sz="2200" kern="1200" dirty="0" err="1" smtClean="0"/>
            <a:t>flat</a:t>
          </a:r>
          <a:r>
            <a:rPr lang="hu-HU" sz="2200" kern="1200" dirty="0" smtClean="0"/>
            <a:t> </a:t>
          </a:r>
          <a:endParaRPr lang="en-US" sz="2200" kern="1200" dirty="0"/>
        </a:p>
      </dsp:txBody>
      <dsp:txXfrm>
        <a:off x="0" y="5015771"/>
        <a:ext cx="4467781" cy="7429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BA010-B00C-4142-AA66-7ECF1493CCAE}">
      <dsp:nvSpPr>
        <dsp:cNvPr id="0" name=""/>
        <dsp:cNvSpPr/>
      </dsp:nvSpPr>
      <dsp:spPr>
        <a:xfrm>
          <a:off x="0" y="4981"/>
          <a:ext cx="38668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809FDA-CD2C-4070-AB3D-1B63F01104FD}">
      <dsp:nvSpPr>
        <dsp:cNvPr id="0" name=""/>
        <dsp:cNvSpPr/>
      </dsp:nvSpPr>
      <dsp:spPr>
        <a:xfrm>
          <a:off x="0" y="4981"/>
          <a:ext cx="3866889" cy="676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hu-HU" sz="2000" kern="1200" dirty="0" smtClean="0"/>
            <a:t>E. súlyosan bántalmazott női lakó volt az átmeneti szálláson</a:t>
          </a:r>
          <a:endParaRPr lang="en-US" sz="2000" kern="1200" dirty="0"/>
        </a:p>
      </dsp:txBody>
      <dsp:txXfrm>
        <a:off x="0" y="4981"/>
        <a:ext cx="3866889" cy="676454"/>
      </dsp:txXfrm>
    </dsp:sp>
    <dsp:sp modelId="{AD5CAE18-4061-4A03-B616-23204705CAA8}">
      <dsp:nvSpPr>
        <dsp:cNvPr id="0" name=""/>
        <dsp:cNvSpPr/>
      </dsp:nvSpPr>
      <dsp:spPr>
        <a:xfrm>
          <a:off x="0" y="681435"/>
          <a:ext cx="38668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C7AB76-DE2A-4F64-8C73-415C1CACFD2D}">
      <dsp:nvSpPr>
        <dsp:cNvPr id="0" name=""/>
        <dsp:cNvSpPr/>
      </dsp:nvSpPr>
      <dsp:spPr>
        <a:xfrm>
          <a:off x="0" y="681435"/>
          <a:ext cx="3866889" cy="708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hu-HU" sz="2000" kern="1200" dirty="0" smtClean="0"/>
            <a:t>Élettársi kapcsolatban élt</a:t>
          </a:r>
          <a:endParaRPr lang="en-US" sz="2000" kern="1200" dirty="0"/>
        </a:p>
      </dsp:txBody>
      <dsp:txXfrm>
        <a:off x="0" y="681435"/>
        <a:ext cx="3866889" cy="708470"/>
      </dsp:txXfrm>
    </dsp:sp>
    <dsp:sp modelId="{3A1EF07F-1099-4B68-9BF7-D220F44AF30C}">
      <dsp:nvSpPr>
        <dsp:cNvPr id="0" name=""/>
        <dsp:cNvSpPr/>
      </dsp:nvSpPr>
      <dsp:spPr>
        <a:xfrm>
          <a:off x="0" y="1389906"/>
          <a:ext cx="38668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ED9932-37C9-4BE9-B6C7-560BFF1E752C}">
      <dsp:nvSpPr>
        <dsp:cNvPr id="0" name=""/>
        <dsp:cNvSpPr/>
      </dsp:nvSpPr>
      <dsp:spPr>
        <a:xfrm>
          <a:off x="0" y="1389906"/>
          <a:ext cx="3866889" cy="708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hu-HU" sz="2000" kern="1200" dirty="0" smtClean="0"/>
            <a:t>Fiával tartotta a kapcsolatot akit,                            születésétől a testvére nevelt                       </a:t>
          </a:r>
          <a:endParaRPr lang="en-US" sz="2000" kern="1200" dirty="0"/>
        </a:p>
      </dsp:txBody>
      <dsp:txXfrm>
        <a:off x="0" y="1389906"/>
        <a:ext cx="3866889" cy="708470"/>
      </dsp:txXfrm>
    </dsp:sp>
    <dsp:sp modelId="{69598CFA-48BD-49A0-BE7B-0319DB94C7D5}">
      <dsp:nvSpPr>
        <dsp:cNvPr id="0" name=""/>
        <dsp:cNvSpPr/>
      </dsp:nvSpPr>
      <dsp:spPr>
        <a:xfrm>
          <a:off x="0" y="2098377"/>
          <a:ext cx="38668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3402D4-F966-478B-8EEE-BC7685B5BB0D}">
      <dsp:nvSpPr>
        <dsp:cNvPr id="0" name=""/>
        <dsp:cNvSpPr/>
      </dsp:nvSpPr>
      <dsp:spPr>
        <a:xfrm>
          <a:off x="0" y="2098377"/>
          <a:ext cx="3866889" cy="708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hu-HU" sz="2000" kern="1200" dirty="0" smtClean="0"/>
            <a:t>Szociális munkásokban a hierarchiát látta</a:t>
          </a:r>
          <a:endParaRPr lang="en-US" sz="2000" kern="1200" dirty="0">
            <a:solidFill>
              <a:schemeClr val="tx1"/>
            </a:solidFill>
          </a:endParaRPr>
        </a:p>
      </dsp:txBody>
      <dsp:txXfrm>
        <a:off x="0" y="2098377"/>
        <a:ext cx="3866889" cy="708470"/>
      </dsp:txXfrm>
    </dsp:sp>
    <dsp:sp modelId="{B19EDF7B-0051-4752-A45A-B923E3BDE162}">
      <dsp:nvSpPr>
        <dsp:cNvPr id="0" name=""/>
        <dsp:cNvSpPr/>
      </dsp:nvSpPr>
      <dsp:spPr>
        <a:xfrm>
          <a:off x="0" y="2806847"/>
          <a:ext cx="38668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E58FF7-E9D7-4CE4-8757-95CDB12CEFA7}">
      <dsp:nvSpPr>
        <dsp:cNvPr id="0" name=""/>
        <dsp:cNvSpPr/>
      </dsp:nvSpPr>
      <dsp:spPr>
        <a:xfrm>
          <a:off x="0" y="2806847"/>
          <a:ext cx="3866889" cy="708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hu-HU" sz="2000" b="1" kern="1200" dirty="0" smtClean="0"/>
            <a:t>Áttörés a szociális munkában</a:t>
          </a:r>
          <a:endParaRPr lang="en-US" sz="2000" b="1" kern="1200" dirty="0"/>
        </a:p>
      </dsp:txBody>
      <dsp:txXfrm>
        <a:off x="0" y="2806847"/>
        <a:ext cx="3866889" cy="708470"/>
      </dsp:txXfrm>
    </dsp:sp>
    <dsp:sp modelId="{F5367E28-87BD-400B-8B21-308F36B150BB}">
      <dsp:nvSpPr>
        <dsp:cNvPr id="0" name=""/>
        <dsp:cNvSpPr/>
      </dsp:nvSpPr>
      <dsp:spPr>
        <a:xfrm>
          <a:off x="0" y="3515318"/>
          <a:ext cx="38668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67FB38-3ABC-4BC1-A573-2A7B35BADDDC}">
      <dsp:nvSpPr>
        <dsp:cNvPr id="0" name=""/>
        <dsp:cNvSpPr/>
      </dsp:nvSpPr>
      <dsp:spPr>
        <a:xfrm>
          <a:off x="0" y="3515318"/>
          <a:ext cx="3866889" cy="708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hu-HU" sz="2000" kern="1200" dirty="0" smtClean="0"/>
            <a:t>Fiával elkezdett járni művészeti csoportra</a:t>
          </a:r>
          <a:endParaRPr lang="en-US" sz="2000" kern="1200" dirty="0"/>
        </a:p>
      </dsp:txBody>
      <dsp:txXfrm>
        <a:off x="0" y="3515318"/>
        <a:ext cx="3866889" cy="708470"/>
      </dsp:txXfrm>
    </dsp:sp>
    <dsp:sp modelId="{CF314636-E2E9-4E48-B3B6-6BAD5AE4A1FD}">
      <dsp:nvSpPr>
        <dsp:cNvPr id="0" name=""/>
        <dsp:cNvSpPr/>
      </dsp:nvSpPr>
      <dsp:spPr>
        <a:xfrm>
          <a:off x="0" y="4223788"/>
          <a:ext cx="38668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05B47D-04F0-45DC-8206-0F65B0A0DFBC}">
      <dsp:nvSpPr>
        <dsp:cNvPr id="0" name=""/>
        <dsp:cNvSpPr/>
      </dsp:nvSpPr>
      <dsp:spPr>
        <a:xfrm>
          <a:off x="0" y="4223788"/>
          <a:ext cx="3866889" cy="708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hu-HU" sz="2000" kern="1200" dirty="0" smtClean="0"/>
            <a:t>Kiköltöztek munkásszállóra</a:t>
          </a:r>
          <a:endParaRPr lang="en-US" sz="2000" kern="1200" dirty="0"/>
        </a:p>
      </dsp:txBody>
      <dsp:txXfrm>
        <a:off x="0" y="4223788"/>
        <a:ext cx="3866889" cy="708470"/>
      </dsp:txXfrm>
    </dsp:sp>
    <dsp:sp modelId="{D3397B24-E39C-41A4-8896-9BC154309DFE}">
      <dsp:nvSpPr>
        <dsp:cNvPr id="0" name=""/>
        <dsp:cNvSpPr/>
      </dsp:nvSpPr>
      <dsp:spPr>
        <a:xfrm>
          <a:off x="0" y="4932259"/>
          <a:ext cx="38668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B8B281-276B-4369-8C18-ABA91381E05C}">
      <dsp:nvSpPr>
        <dsp:cNvPr id="0" name=""/>
        <dsp:cNvSpPr/>
      </dsp:nvSpPr>
      <dsp:spPr>
        <a:xfrm>
          <a:off x="0" y="4932259"/>
          <a:ext cx="3866889" cy="708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hu-HU" sz="2000" kern="1200" dirty="0" smtClean="0"/>
            <a:t>Önkormányzati bérlakás programba került</a:t>
          </a:r>
          <a:endParaRPr lang="en-US" sz="2000" kern="1200" dirty="0"/>
        </a:p>
      </dsp:txBody>
      <dsp:txXfrm>
        <a:off x="0" y="4932259"/>
        <a:ext cx="3866889" cy="70847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Thursday, June 3, 2021</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6172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Thursday, June 3, 2021</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37968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Thursday, June 3, 2021</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773813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Thursday, June 3, 2021</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1659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Thursday, June 3, 2021</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42177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Thursday, June 3, 2021</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06969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Thursday, June 3, 2021</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72130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Thursday, June 3, 2021</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071177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Thursday, June 3, 2021</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91243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Thursday, June 3, 2021</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768603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Thursday, June 3, 2021</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17578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Thursday, June 3, 2021</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149236558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Layout" Target="../diagrams/layout1.xml"/><Relationship Id="rId7" Type="http://schemas.openxmlformats.org/officeDocument/2006/relationships/image" Target="../media/image4.jpe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3F794D0-2982-490E-88DA-93D48975085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5A6F39F-5D8A-4C3B-881C-29ACDB0A1EDC}"/>
              </a:ext>
            </a:extLst>
          </p:cNvPr>
          <p:cNvPicPr>
            <a:picLocks noChangeAspect="1"/>
          </p:cNvPicPr>
          <p:nvPr/>
        </p:nvPicPr>
        <p:blipFill rotWithShape="1">
          <a:blip r:embed="rId2"/>
          <a:srcRect t="38167" b="9933"/>
          <a:stretch/>
        </p:blipFill>
        <p:spPr>
          <a:xfrm>
            <a:off x="-2" y="-429"/>
            <a:ext cx="12192002" cy="4461036"/>
          </a:xfrm>
          <a:prstGeom prst="rect">
            <a:avLst/>
          </a:prstGeom>
        </p:spPr>
      </p:pic>
      <p:sp>
        <p:nvSpPr>
          <p:cNvPr id="18" name="Rectangle 17">
            <a:extLst>
              <a:ext uri="{FF2B5EF4-FFF2-40B4-BE49-F238E27FC236}">
                <a16:creationId xmlns:a16="http://schemas.microsoft.com/office/drawing/2014/main" id="{AFD24A3D-F07A-44A9-BE55-5576292E15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460827"/>
            <a:ext cx="12192003" cy="2397392"/>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04441C9-FD2D-4031-B5C5-67478196CC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4463553"/>
            <a:ext cx="8153401" cy="2394447"/>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EBF09AEC-6E6E-418F-9974-8730F1B2B6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2944145" y="2710934"/>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chemeClr val="accent6">
                  <a:alpha val="12000"/>
                </a:schemeClr>
              </a:gs>
              <a:gs pos="100000">
                <a:schemeClr val="accent6">
                  <a:lumMod val="60000"/>
                  <a:lumOff val="40000"/>
                  <a:alpha val="2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3D9D3989-3E00-4727-914E-959DFE8FAC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4460827"/>
            <a:ext cx="8115300" cy="1945408"/>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ím 1">
            <a:extLst>
              <a:ext uri="{FF2B5EF4-FFF2-40B4-BE49-F238E27FC236}">
                <a16:creationId xmlns:a16="http://schemas.microsoft.com/office/drawing/2014/main" id="{A4ECA7B9-A24F-4F9F-AF8D-7D56EA36023B}"/>
              </a:ext>
            </a:extLst>
          </p:cNvPr>
          <p:cNvSpPr>
            <a:spLocks noGrp="1"/>
          </p:cNvSpPr>
          <p:nvPr>
            <p:ph type="ctrTitle"/>
          </p:nvPr>
        </p:nvSpPr>
        <p:spPr>
          <a:xfrm>
            <a:off x="1266242" y="4083348"/>
            <a:ext cx="9436593" cy="1079849"/>
          </a:xfrm>
        </p:spPr>
        <p:txBody>
          <a:bodyPr>
            <a:normAutofit/>
          </a:bodyPr>
          <a:lstStyle/>
          <a:p>
            <a:pPr algn="l"/>
            <a:r>
              <a:rPr lang="hu-HU" sz="3600" dirty="0" smtClean="0">
                <a:solidFill>
                  <a:schemeClr val="bg1"/>
                </a:solidFill>
              </a:rPr>
              <a:t>Art </a:t>
            </a:r>
            <a:r>
              <a:rPr lang="hu-HU" sz="3600" dirty="0" err="1" smtClean="0">
                <a:solidFill>
                  <a:schemeClr val="bg1"/>
                </a:solidFill>
              </a:rPr>
              <a:t>Therapy</a:t>
            </a:r>
            <a:r>
              <a:rPr lang="hu-HU" sz="3600" dirty="0" smtClean="0">
                <a:solidFill>
                  <a:schemeClr val="bg1"/>
                </a:solidFill>
              </a:rPr>
              <a:t> </a:t>
            </a:r>
            <a:endParaRPr lang="hu-HU" sz="3600" dirty="0">
              <a:solidFill>
                <a:schemeClr val="bg1"/>
              </a:solidFill>
            </a:endParaRPr>
          </a:p>
        </p:txBody>
      </p:sp>
      <p:sp>
        <p:nvSpPr>
          <p:cNvPr id="3" name="Alcím 2">
            <a:extLst>
              <a:ext uri="{FF2B5EF4-FFF2-40B4-BE49-F238E27FC236}">
                <a16:creationId xmlns:a16="http://schemas.microsoft.com/office/drawing/2014/main" id="{1BDA4374-3B25-4BC3-BCB7-CDD454E35435}"/>
              </a:ext>
            </a:extLst>
          </p:cNvPr>
          <p:cNvSpPr>
            <a:spLocks noGrp="1"/>
          </p:cNvSpPr>
          <p:nvPr>
            <p:ph type="subTitle" idx="1"/>
          </p:nvPr>
        </p:nvSpPr>
        <p:spPr>
          <a:xfrm>
            <a:off x="1254035" y="5229619"/>
            <a:ext cx="9448800" cy="429904"/>
          </a:xfrm>
        </p:spPr>
        <p:txBody>
          <a:bodyPr>
            <a:normAutofit/>
          </a:bodyPr>
          <a:lstStyle/>
          <a:p>
            <a:pPr algn="l"/>
            <a:r>
              <a:rPr lang="hu-HU" sz="1800" dirty="0" smtClean="0">
                <a:solidFill>
                  <a:schemeClr val="bg1"/>
                </a:solidFill>
              </a:rPr>
              <a:t> A </a:t>
            </a:r>
            <a:r>
              <a:rPr lang="hu-HU" sz="1800" dirty="0" err="1" smtClean="0">
                <a:solidFill>
                  <a:schemeClr val="bg1"/>
                </a:solidFill>
              </a:rPr>
              <a:t>Value</a:t>
            </a:r>
            <a:r>
              <a:rPr lang="hu-HU" sz="1800" dirty="0" smtClean="0">
                <a:solidFill>
                  <a:schemeClr val="bg1"/>
                </a:solidFill>
              </a:rPr>
              <a:t> centered </a:t>
            </a:r>
            <a:r>
              <a:rPr lang="hu-HU" sz="1800" dirty="0" err="1" smtClean="0">
                <a:solidFill>
                  <a:schemeClr val="bg1"/>
                </a:solidFill>
              </a:rPr>
              <a:t>Meaningful</a:t>
            </a:r>
            <a:r>
              <a:rPr lang="hu-HU" sz="1800" dirty="0" smtClean="0">
                <a:solidFill>
                  <a:schemeClr val="bg1"/>
                </a:solidFill>
              </a:rPr>
              <a:t> </a:t>
            </a:r>
            <a:r>
              <a:rPr lang="hu-HU" sz="1800" dirty="0" err="1" smtClean="0">
                <a:solidFill>
                  <a:schemeClr val="bg1"/>
                </a:solidFill>
              </a:rPr>
              <a:t>Activity</a:t>
            </a:r>
            <a:endParaRPr lang="hu-HU" sz="1800" dirty="0" smtClean="0">
              <a:solidFill>
                <a:schemeClr val="bg1"/>
              </a:solidFill>
            </a:endParaRPr>
          </a:p>
        </p:txBody>
      </p:sp>
      <p:sp>
        <p:nvSpPr>
          <p:cNvPr id="4" name="Téglalap 3"/>
          <p:cNvSpPr/>
          <p:nvPr/>
        </p:nvSpPr>
        <p:spPr>
          <a:xfrm>
            <a:off x="1254035" y="6129236"/>
            <a:ext cx="9026433" cy="553998"/>
          </a:xfrm>
          <a:prstGeom prst="rect">
            <a:avLst/>
          </a:prstGeom>
        </p:spPr>
        <p:txBody>
          <a:bodyPr wrap="square">
            <a:spAutoFit/>
          </a:bodyPr>
          <a:lstStyle/>
          <a:p>
            <a:pPr lvl="0">
              <a:lnSpc>
                <a:spcPct val="150000"/>
              </a:lnSpc>
              <a:spcBef>
                <a:spcPts val="1000"/>
              </a:spcBef>
            </a:pPr>
            <a:r>
              <a:rPr lang="hu-HU" sz="2000" cap="all" spc="600" dirty="0" smtClean="0">
                <a:solidFill>
                  <a:srgbClr val="FFFFFF"/>
                </a:solidFill>
              </a:rPr>
              <a:t>Érték- és értelemközpontú Művészetterápia</a:t>
            </a:r>
            <a:endParaRPr lang="hu-HU" sz="2000" cap="all" spc="600" dirty="0">
              <a:solidFill>
                <a:srgbClr val="FFFFFF"/>
              </a:solidFill>
            </a:endParaRPr>
          </a:p>
        </p:txBody>
      </p:sp>
    </p:spTree>
    <p:extLst>
      <p:ext uri="{BB962C8B-B14F-4D97-AF65-F5344CB8AC3E}">
        <p14:creationId xmlns:p14="http://schemas.microsoft.com/office/powerpoint/2010/main" val="3437820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9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BDBA086-31C4-47EC-922A-2E6056506D20}"/>
              </a:ext>
            </a:extLst>
          </p:cNvPr>
          <p:cNvSpPr>
            <a:spLocks noGrp="1"/>
          </p:cNvSpPr>
          <p:nvPr>
            <p:ph type="title"/>
          </p:nvPr>
        </p:nvSpPr>
        <p:spPr>
          <a:xfrm>
            <a:off x="1593668" y="378821"/>
            <a:ext cx="3840480" cy="1037191"/>
          </a:xfrm>
        </p:spPr>
        <p:txBody>
          <a:bodyPr/>
          <a:lstStyle/>
          <a:p>
            <a:r>
              <a:rPr lang="hu-HU" dirty="0" smtClean="0"/>
              <a:t>The </a:t>
            </a:r>
            <a:r>
              <a:rPr lang="hu-HU" dirty="0" err="1" smtClean="0"/>
              <a:t>shelter</a:t>
            </a:r>
            <a:endParaRPr lang="hu-HU" dirty="0"/>
          </a:p>
        </p:txBody>
      </p:sp>
      <p:sp>
        <p:nvSpPr>
          <p:cNvPr id="3" name="Tartalom helye 2">
            <a:extLst>
              <a:ext uri="{FF2B5EF4-FFF2-40B4-BE49-F238E27FC236}">
                <a16:creationId xmlns:a16="http://schemas.microsoft.com/office/drawing/2014/main" id="{44CDC402-CB87-41E3-AA32-01949F7A09BB}"/>
              </a:ext>
            </a:extLst>
          </p:cNvPr>
          <p:cNvSpPr>
            <a:spLocks noGrp="1"/>
          </p:cNvSpPr>
          <p:nvPr>
            <p:ph idx="1"/>
          </p:nvPr>
        </p:nvSpPr>
        <p:spPr>
          <a:xfrm>
            <a:off x="1371600" y="2112263"/>
            <a:ext cx="4728754" cy="4484479"/>
          </a:xfrm>
        </p:spPr>
        <p:txBody>
          <a:bodyPr>
            <a:normAutofit/>
          </a:bodyPr>
          <a:lstStyle/>
          <a:p>
            <a:pPr marL="0" indent="0">
              <a:buNone/>
            </a:pPr>
            <a:r>
              <a:rPr lang="hu-HU" dirty="0" err="1" smtClean="0"/>
              <a:t>Women</a:t>
            </a:r>
            <a:r>
              <a:rPr lang="hu-HU" dirty="0" smtClean="0"/>
              <a:t> </a:t>
            </a:r>
            <a:r>
              <a:rPr lang="hu-HU" dirty="0" err="1" smtClean="0"/>
              <a:t>only</a:t>
            </a:r>
            <a:r>
              <a:rPr lang="hu-HU" dirty="0" smtClean="0"/>
              <a:t> service </a:t>
            </a:r>
            <a:endParaRPr lang="hu-HU" dirty="0"/>
          </a:p>
          <a:p>
            <a:pPr marL="0" indent="0">
              <a:buNone/>
            </a:pPr>
            <a:r>
              <a:rPr lang="hu-HU" dirty="0" err="1" smtClean="0"/>
              <a:t>Users</a:t>
            </a:r>
            <a:r>
              <a:rPr lang="hu-HU" dirty="0" smtClean="0"/>
              <a:t> </a:t>
            </a:r>
            <a:r>
              <a:rPr lang="hu-HU" dirty="0" err="1" smtClean="0"/>
              <a:t>are</a:t>
            </a:r>
            <a:r>
              <a:rPr lang="hu-HU" dirty="0" smtClean="0"/>
              <a:t> </a:t>
            </a:r>
            <a:r>
              <a:rPr lang="en-GB" dirty="0" smtClean="0"/>
              <a:t>homeless </a:t>
            </a:r>
            <a:r>
              <a:rPr lang="en-GB" dirty="0"/>
              <a:t>women affected by psychiatric </a:t>
            </a:r>
            <a:r>
              <a:rPr lang="en-GB" dirty="0" smtClean="0"/>
              <a:t>problems</a:t>
            </a:r>
            <a:endParaRPr lang="hu-HU" dirty="0" smtClean="0"/>
          </a:p>
          <a:p>
            <a:pPr marL="0" indent="0">
              <a:buNone/>
            </a:pPr>
            <a:r>
              <a:rPr lang="hu-HU" dirty="0" err="1" smtClean="0"/>
              <a:t>Placement</a:t>
            </a:r>
            <a:r>
              <a:rPr lang="hu-HU" dirty="0" smtClean="0"/>
              <a:t> </a:t>
            </a:r>
            <a:r>
              <a:rPr lang="hu-HU" dirty="0" err="1" smtClean="0"/>
              <a:t>for</a:t>
            </a:r>
            <a:r>
              <a:rPr lang="hu-HU" dirty="0" smtClean="0"/>
              <a:t> 77 </a:t>
            </a:r>
            <a:r>
              <a:rPr lang="hu-HU" dirty="0" err="1" smtClean="0"/>
              <a:t>women</a:t>
            </a:r>
            <a:endParaRPr lang="hu-HU" dirty="0"/>
          </a:p>
          <a:p>
            <a:pPr marL="0" indent="0">
              <a:buNone/>
            </a:pPr>
            <a:r>
              <a:rPr lang="hu-HU" dirty="0" smtClean="0"/>
              <a:t>Access </a:t>
            </a:r>
            <a:r>
              <a:rPr lang="hu-HU" dirty="0" err="1" smtClean="0"/>
              <a:t>for</a:t>
            </a:r>
            <a:r>
              <a:rPr lang="hu-HU" dirty="0" smtClean="0"/>
              <a:t> </a:t>
            </a:r>
            <a:r>
              <a:rPr lang="hu-HU" dirty="0" err="1" smtClean="0"/>
              <a:t>people</a:t>
            </a:r>
            <a:r>
              <a:rPr lang="hu-HU" dirty="0" smtClean="0"/>
              <a:t> </a:t>
            </a:r>
            <a:r>
              <a:rPr lang="hu-HU" dirty="0" err="1" smtClean="0"/>
              <a:t>with</a:t>
            </a:r>
            <a:r>
              <a:rPr lang="hu-HU" dirty="0" smtClean="0"/>
              <a:t> </a:t>
            </a:r>
            <a:r>
              <a:rPr lang="hu-HU" dirty="0" err="1" smtClean="0"/>
              <a:t>disabilities</a:t>
            </a:r>
            <a:r>
              <a:rPr lang="hu-HU" dirty="0" smtClean="0"/>
              <a:t> (</a:t>
            </a:r>
            <a:r>
              <a:rPr lang="hu-HU" dirty="0" err="1" smtClean="0"/>
              <a:t>only</a:t>
            </a:r>
            <a:r>
              <a:rPr lang="hu-HU" dirty="0" smtClean="0"/>
              <a:t> </a:t>
            </a:r>
            <a:r>
              <a:rPr lang="hu-HU" dirty="0" err="1" smtClean="0"/>
              <a:t>the</a:t>
            </a:r>
            <a:r>
              <a:rPr lang="hu-HU" dirty="0" smtClean="0"/>
              <a:t> </a:t>
            </a:r>
            <a:r>
              <a:rPr lang="hu-HU" dirty="0" err="1" smtClean="0"/>
              <a:t>groundfloor</a:t>
            </a:r>
            <a:r>
              <a:rPr lang="hu-HU" dirty="0" smtClean="0"/>
              <a:t>)</a:t>
            </a:r>
            <a:endParaRPr lang="hu-HU" dirty="0"/>
          </a:p>
          <a:p>
            <a:pPr marL="0" indent="0">
              <a:buNone/>
            </a:pPr>
            <a:r>
              <a:rPr lang="hu-HU" dirty="0" err="1" smtClean="0"/>
              <a:t>Psychiatric</a:t>
            </a:r>
            <a:r>
              <a:rPr lang="hu-HU" dirty="0" smtClean="0"/>
              <a:t> </a:t>
            </a:r>
            <a:r>
              <a:rPr lang="hu-HU" dirty="0" err="1" smtClean="0"/>
              <a:t>appointments</a:t>
            </a:r>
            <a:r>
              <a:rPr lang="hu-HU" dirty="0" smtClean="0"/>
              <a:t> </a:t>
            </a:r>
            <a:r>
              <a:rPr lang="hu-HU" dirty="0" err="1" smtClean="0"/>
              <a:t>every</a:t>
            </a:r>
            <a:r>
              <a:rPr lang="hu-HU" dirty="0" smtClean="0"/>
              <a:t> </a:t>
            </a:r>
            <a:r>
              <a:rPr lang="hu-HU" dirty="0" err="1" smtClean="0"/>
              <a:t>week</a:t>
            </a:r>
            <a:endParaRPr lang="hu-HU" dirty="0" smtClean="0"/>
          </a:p>
          <a:p>
            <a:pPr marL="0" indent="0">
              <a:buNone/>
            </a:pPr>
            <a:r>
              <a:rPr lang="hu-HU" dirty="0" err="1" smtClean="0"/>
              <a:t>Expert</a:t>
            </a:r>
            <a:r>
              <a:rPr lang="hu-HU" dirty="0" smtClean="0"/>
              <a:t> </a:t>
            </a:r>
            <a:r>
              <a:rPr lang="hu-HU" dirty="0" err="1" smtClean="0"/>
              <a:t>by</a:t>
            </a:r>
            <a:r>
              <a:rPr lang="hu-HU" dirty="0" smtClean="0"/>
              <a:t> </a:t>
            </a:r>
            <a:r>
              <a:rPr lang="hu-HU" dirty="0" err="1" smtClean="0"/>
              <a:t>experience</a:t>
            </a:r>
            <a:r>
              <a:rPr lang="hu-HU" dirty="0" smtClean="0"/>
              <a:t>: 2 </a:t>
            </a:r>
            <a:r>
              <a:rPr lang="hu-HU" dirty="0" err="1" smtClean="0"/>
              <a:t>hours</a:t>
            </a:r>
            <a:r>
              <a:rPr lang="hu-HU" dirty="0" smtClean="0"/>
              <a:t>/</a:t>
            </a:r>
            <a:r>
              <a:rPr lang="hu-HU" dirty="0" err="1" smtClean="0"/>
              <a:t>month</a:t>
            </a:r>
            <a:endParaRPr lang="hu-HU" dirty="0"/>
          </a:p>
        </p:txBody>
      </p:sp>
      <p:sp>
        <p:nvSpPr>
          <p:cNvPr id="4" name="Téglalap 3"/>
          <p:cNvSpPr/>
          <p:nvPr/>
        </p:nvSpPr>
        <p:spPr>
          <a:xfrm>
            <a:off x="6711940" y="769681"/>
            <a:ext cx="4176143" cy="646331"/>
          </a:xfrm>
          <a:prstGeom prst="rect">
            <a:avLst/>
          </a:prstGeom>
        </p:spPr>
        <p:txBody>
          <a:bodyPr wrap="none">
            <a:spAutoFit/>
          </a:bodyPr>
          <a:lstStyle/>
          <a:p>
            <a:r>
              <a:rPr lang="hu-HU" sz="3600" b="1" cap="all" spc="700" dirty="0">
                <a:solidFill>
                  <a:prstClr val="black"/>
                </a:solidFill>
                <a:ea typeface="+mj-ea"/>
                <a:cs typeface="+mj-cs"/>
              </a:rPr>
              <a:t>A szállóról </a:t>
            </a:r>
            <a:endParaRPr lang="en-GB" dirty="0"/>
          </a:p>
        </p:txBody>
      </p:sp>
      <p:sp>
        <p:nvSpPr>
          <p:cNvPr id="5" name="Téglalap 4"/>
          <p:cNvSpPr/>
          <p:nvPr/>
        </p:nvSpPr>
        <p:spPr>
          <a:xfrm>
            <a:off x="6100354" y="2112263"/>
            <a:ext cx="6096000" cy="3835922"/>
          </a:xfrm>
          <a:prstGeom prst="rect">
            <a:avLst/>
          </a:prstGeom>
        </p:spPr>
        <p:txBody>
          <a:bodyPr>
            <a:spAutoFit/>
          </a:bodyPr>
          <a:lstStyle/>
          <a:p>
            <a:pPr lvl="0">
              <a:lnSpc>
                <a:spcPct val="120000"/>
              </a:lnSpc>
              <a:spcBef>
                <a:spcPts val="1000"/>
              </a:spcBef>
            </a:pPr>
            <a:r>
              <a:rPr lang="hu-HU" sz="2400" dirty="0">
                <a:solidFill>
                  <a:prstClr val="black"/>
                </a:solidFill>
              </a:rPr>
              <a:t>Női éjjeli menedékhely</a:t>
            </a:r>
          </a:p>
          <a:p>
            <a:pPr lvl="0">
              <a:lnSpc>
                <a:spcPct val="120000"/>
              </a:lnSpc>
              <a:spcBef>
                <a:spcPts val="1000"/>
              </a:spcBef>
            </a:pPr>
            <a:r>
              <a:rPr lang="hu-HU" sz="2400" dirty="0">
                <a:solidFill>
                  <a:prstClr val="black"/>
                </a:solidFill>
              </a:rPr>
              <a:t>Profilja: pszichiátriai érintettséggel/betegséggel élő hajléktalan nők </a:t>
            </a:r>
          </a:p>
          <a:p>
            <a:pPr lvl="0">
              <a:lnSpc>
                <a:spcPct val="120000"/>
              </a:lnSpc>
              <a:spcBef>
                <a:spcPts val="1000"/>
              </a:spcBef>
            </a:pPr>
            <a:r>
              <a:rPr lang="hu-HU" sz="2400" dirty="0">
                <a:solidFill>
                  <a:prstClr val="black"/>
                </a:solidFill>
              </a:rPr>
              <a:t>Férőhely: 77 fő</a:t>
            </a:r>
          </a:p>
          <a:p>
            <a:pPr lvl="0">
              <a:lnSpc>
                <a:spcPct val="120000"/>
              </a:lnSpc>
              <a:spcBef>
                <a:spcPts val="1000"/>
              </a:spcBef>
            </a:pPr>
            <a:r>
              <a:rPr lang="hu-HU" sz="2400" dirty="0">
                <a:solidFill>
                  <a:prstClr val="black"/>
                </a:solidFill>
              </a:rPr>
              <a:t>Alsó szint: akadálymentesített</a:t>
            </a:r>
          </a:p>
          <a:p>
            <a:pPr lvl="0">
              <a:lnSpc>
                <a:spcPct val="120000"/>
              </a:lnSpc>
              <a:spcBef>
                <a:spcPts val="1000"/>
              </a:spcBef>
            </a:pPr>
            <a:r>
              <a:rPr lang="hu-HU" sz="2400" dirty="0">
                <a:solidFill>
                  <a:prstClr val="black"/>
                </a:solidFill>
              </a:rPr>
              <a:t>Pszichiátriai rendelés heti szinten</a:t>
            </a:r>
          </a:p>
          <a:p>
            <a:pPr lvl="0">
              <a:lnSpc>
                <a:spcPct val="120000"/>
              </a:lnSpc>
              <a:spcBef>
                <a:spcPts val="1000"/>
              </a:spcBef>
            </a:pPr>
            <a:r>
              <a:rPr lang="hu-HU" sz="2400" dirty="0">
                <a:solidFill>
                  <a:prstClr val="black"/>
                </a:solidFill>
              </a:rPr>
              <a:t>Tapasztalati szakértő: havi 2 órában</a:t>
            </a:r>
          </a:p>
        </p:txBody>
      </p:sp>
    </p:spTree>
    <p:extLst>
      <p:ext uri="{BB962C8B-B14F-4D97-AF65-F5344CB8AC3E}">
        <p14:creationId xmlns:p14="http://schemas.microsoft.com/office/powerpoint/2010/main" val="1333578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9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FF8E93C-117A-442B-B546-F11F9CC11EE0}"/>
              </a:ext>
            </a:extLst>
          </p:cNvPr>
          <p:cNvSpPr>
            <a:spLocks noGrp="1"/>
          </p:cNvSpPr>
          <p:nvPr>
            <p:ph type="title"/>
          </p:nvPr>
        </p:nvSpPr>
        <p:spPr>
          <a:xfrm>
            <a:off x="633548" y="664900"/>
            <a:ext cx="5701937" cy="1234440"/>
          </a:xfrm>
        </p:spPr>
        <p:txBody>
          <a:bodyPr>
            <a:normAutofit fontScale="90000"/>
          </a:bodyPr>
          <a:lstStyle/>
          <a:p>
            <a:pPr algn="ctr"/>
            <a:r>
              <a:rPr lang="hu-HU" dirty="0" err="1" smtClean="0"/>
              <a:t>What</a:t>
            </a:r>
            <a:r>
              <a:rPr lang="hu-HU" dirty="0" smtClean="0"/>
              <a:t> </a:t>
            </a:r>
            <a:r>
              <a:rPr lang="hu-HU" dirty="0" err="1" smtClean="0"/>
              <a:t>was</a:t>
            </a:r>
            <a:r>
              <a:rPr lang="hu-HU" dirty="0" smtClean="0"/>
              <a:t> </a:t>
            </a:r>
            <a:r>
              <a:rPr lang="hu-HU" dirty="0" err="1" smtClean="0"/>
              <a:t>expected</a:t>
            </a:r>
            <a:r>
              <a:rPr lang="hu-HU" dirty="0" smtClean="0"/>
              <a:t> </a:t>
            </a:r>
            <a:r>
              <a:rPr lang="hu-HU" dirty="0" err="1" smtClean="0"/>
              <a:t>from</a:t>
            </a:r>
            <a:r>
              <a:rPr lang="hu-HU" dirty="0" smtClean="0"/>
              <a:t> Art </a:t>
            </a:r>
            <a:r>
              <a:rPr lang="hu-HU" dirty="0" err="1" smtClean="0"/>
              <a:t>therapy</a:t>
            </a:r>
            <a:r>
              <a:rPr lang="hu-HU" dirty="0" smtClean="0"/>
              <a:t> ?</a:t>
            </a:r>
            <a:endParaRPr lang="hu-HU" dirty="0"/>
          </a:p>
        </p:txBody>
      </p:sp>
      <p:sp>
        <p:nvSpPr>
          <p:cNvPr id="3" name="Tartalom helye 2">
            <a:extLst>
              <a:ext uri="{FF2B5EF4-FFF2-40B4-BE49-F238E27FC236}">
                <a16:creationId xmlns:a16="http://schemas.microsoft.com/office/drawing/2014/main" id="{ABB93AC0-E1A5-44FA-9175-DCAEBA1AA842}"/>
              </a:ext>
            </a:extLst>
          </p:cNvPr>
          <p:cNvSpPr>
            <a:spLocks noGrp="1"/>
          </p:cNvSpPr>
          <p:nvPr>
            <p:ph idx="1"/>
          </p:nvPr>
        </p:nvSpPr>
        <p:spPr>
          <a:xfrm>
            <a:off x="633548" y="2185563"/>
            <a:ext cx="5603966" cy="3959352"/>
          </a:xfrm>
        </p:spPr>
        <p:txBody>
          <a:bodyPr>
            <a:normAutofit fontScale="92500" lnSpcReduction="10000"/>
          </a:bodyPr>
          <a:lstStyle/>
          <a:p>
            <a:pPr marL="0" indent="0">
              <a:buNone/>
            </a:pPr>
            <a:endParaRPr lang="hu-HU" b="1" dirty="0"/>
          </a:p>
          <a:p>
            <a:r>
              <a:rPr lang="hu-HU" b="1" dirty="0" err="1" smtClean="0"/>
              <a:t>Supporting</a:t>
            </a:r>
            <a:r>
              <a:rPr lang="hu-HU" b="1" dirty="0" smtClean="0"/>
              <a:t> </a:t>
            </a:r>
            <a:r>
              <a:rPr lang="hu-HU" b="1" dirty="0" err="1" smtClean="0"/>
              <a:t>women</a:t>
            </a:r>
            <a:r>
              <a:rPr lang="hu-HU" b="1" dirty="0" smtClean="0"/>
              <a:t> </a:t>
            </a:r>
            <a:r>
              <a:rPr lang="hu-HU" b="1" dirty="0" err="1" smtClean="0"/>
              <a:t>experiencing</a:t>
            </a:r>
            <a:r>
              <a:rPr lang="hu-HU" b="1" dirty="0" smtClean="0"/>
              <a:t> </a:t>
            </a:r>
            <a:r>
              <a:rPr lang="hu-HU" b="1" dirty="0" err="1" smtClean="0"/>
              <a:t>homelessness</a:t>
            </a:r>
            <a:r>
              <a:rPr lang="hu-HU" b="1" dirty="0" smtClean="0"/>
              <a:t> and </a:t>
            </a:r>
            <a:r>
              <a:rPr lang="hu-HU" b="1" dirty="0" err="1" smtClean="0"/>
              <a:t>psychiatric</a:t>
            </a:r>
            <a:r>
              <a:rPr lang="hu-HU" b="1" dirty="0" smtClean="0"/>
              <a:t> </a:t>
            </a:r>
            <a:r>
              <a:rPr lang="hu-HU" b="1" dirty="0" err="1" smtClean="0"/>
              <a:t>problems</a:t>
            </a:r>
            <a:r>
              <a:rPr lang="hu-HU" b="1" dirty="0" smtClean="0"/>
              <a:t> is </a:t>
            </a:r>
            <a:r>
              <a:rPr lang="hu-HU" b="1" dirty="0" err="1" smtClean="0"/>
              <a:t>challenging</a:t>
            </a:r>
            <a:endParaRPr lang="hu-HU" b="1" dirty="0"/>
          </a:p>
          <a:p>
            <a:r>
              <a:rPr lang="en-GB" b="1" dirty="0"/>
              <a:t>Art therapy is very </a:t>
            </a:r>
            <a:r>
              <a:rPr lang="hu-HU" b="1" dirty="0" err="1" smtClean="0"/>
              <a:t>effective</a:t>
            </a:r>
            <a:r>
              <a:rPr lang="hu-HU" b="1" dirty="0" smtClean="0"/>
              <a:t> </a:t>
            </a:r>
            <a:r>
              <a:rPr lang="hu-HU" b="1" dirty="0" err="1" smtClean="0"/>
              <a:t>method</a:t>
            </a:r>
            <a:r>
              <a:rPr lang="hu-HU" b="1" dirty="0" smtClean="0"/>
              <a:t> </a:t>
            </a:r>
            <a:r>
              <a:rPr lang="hu-HU" b="1" dirty="0" err="1" smtClean="0"/>
              <a:t>to</a:t>
            </a:r>
            <a:r>
              <a:rPr lang="en-GB" b="1" dirty="0" smtClean="0"/>
              <a:t> work </a:t>
            </a:r>
            <a:r>
              <a:rPr lang="en-GB" b="1" dirty="0"/>
              <a:t>with people with psychiatric </a:t>
            </a:r>
            <a:r>
              <a:rPr lang="hu-HU" b="1" dirty="0" err="1" smtClean="0"/>
              <a:t>problems</a:t>
            </a:r>
            <a:endParaRPr lang="hu-HU" b="1" dirty="0" smtClean="0"/>
          </a:p>
          <a:p>
            <a:r>
              <a:rPr lang="hu-HU" b="1" dirty="0" err="1" smtClean="0"/>
              <a:t>Answering</a:t>
            </a:r>
            <a:r>
              <a:rPr lang="hu-HU" b="1" dirty="0" smtClean="0"/>
              <a:t> </a:t>
            </a:r>
            <a:r>
              <a:rPr lang="hu-HU" b="1" dirty="0" err="1" smtClean="0"/>
              <a:t>the</a:t>
            </a:r>
            <a:r>
              <a:rPr lang="hu-HU" b="1" dirty="0" smtClean="0"/>
              <a:t> </a:t>
            </a:r>
            <a:r>
              <a:rPr lang="hu-HU" b="1" dirty="0" err="1" smtClean="0"/>
              <a:t>needs</a:t>
            </a:r>
            <a:r>
              <a:rPr lang="hu-HU" b="1" dirty="0" smtClean="0"/>
              <a:t> of </a:t>
            </a:r>
            <a:r>
              <a:rPr lang="hu-HU" b="1" dirty="0" err="1" smtClean="0"/>
              <a:t>clients</a:t>
            </a:r>
            <a:r>
              <a:rPr lang="hu-HU" b="1" dirty="0" smtClean="0"/>
              <a:t> </a:t>
            </a:r>
            <a:r>
              <a:rPr lang="hu-HU" b="1" dirty="0" err="1" smtClean="0"/>
              <a:t>was</a:t>
            </a:r>
            <a:r>
              <a:rPr lang="hu-HU" b="1" dirty="0" smtClean="0"/>
              <a:t> </a:t>
            </a:r>
            <a:r>
              <a:rPr lang="hu-HU" b="1" dirty="0" err="1" smtClean="0"/>
              <a:t>extremelly</a:t>
            </a:r>
            <a:r>
              <a:rPr lang="hu-HU" b="1" dirty="0" smtClean="0"/>
              <a:t> </a:t>
            </a:r>
            <a:r>
              <a:rPr lang="hu-HU" b="1" dirty="0" err="1" smtClean="0"/>
              <a:t>difficult</a:t>
            </a:r>
            <a:r>
              <a:rPr lang="hu-HU" b="1" dirty="0" smtClean="0"/>
              <a:t> </a:t>
            </a:r>
            <a:r>
              <a:rPr lang="hu-HU" b="1" dirty="0" err="1" smtClean="0"/>
              <a:t>for</a:t>
            </a:r>
            <a:r>
              <a:rPr lang="hu-HU" b="1" dirty="0" smtClean="0"/>
              <a:t> </a:t>
            </a:r>
            <a:r>
              <a:rPr lang="hu-HU" b="1" dirty="0" err="1" smtClean="0"/>
              <a:t>the</a:t>
            </a:r>
            <a:r>
              <a:rPr lang="hu-HU" b="1" dirty="0" smtClean="0"/>
              <a:t> </a:t>
            </a:r>
            <a:r>
              <a:rPr lang="hu-HU" b="1" dirty="0" err="1" smtClean="0"/>
              <a:t>staff</a:t>
            </a:r>
            <a:r>
              <a:rPr lang="hu-HU" b="1" dirty="0" smtClean="0"/>
              <a:t> </a:t>
            </a:r>
            <a:r>
              <a:rPr lang="hu-HU" b="1" dirty="0" err="1" smtClean="0"/>
              <a:t>after</a:t>
            </a:r>
            <a:r>
              <a:rPr lang="hu-HU" b="1" dirty="0" smtClean="0"/>
              <a:t> </a:t>
            </a:r>
            <a:r>
              <a:rPr lang="hu-HU" b="1" dirty="0" err="1" smtClean="0"/>
              <a:t>the</a:t>
            </a:r>
            <a:r>
              <a:rPr lang="hu-HU" b="1" dirty="0" smtClean="0"/>
              <a:t> </a:t>
            </a:r>
            <a:r>
              <a:rPr lang="hu-HU" b="1" dirty="0" err="1" smtClean="0"/>
              <a:t>profile</a:t>
            </a:r>
            <a:r>
              <a:rPr lang="hu-HU" b="1" dirty="0" smtClean="0"/>
              <a:t> of </a:t>
            </a:r>
            <a:r>
              <a:rPr lang="hu-HU" b="1" dirty="0" err="1" smtClean="0"/>
              <a:t>the</a:t>
            </a:r>
            <a:r>
              <a:rPr lang="hu-HU" b="1" dirty="0" smtClean="0"/>
              <a:t> </a:t>
            </a:r>
            <a:r>
              <a:rPr lang="hu-HU" b="1" dirty="0" err="1" smtClean="0"/>
              <a:t>shelter</a:t>
            </a:r>
            <a:r>
              <a:rPr lang="hu-HU" b="1" dirty="0" smtClean="0"/>
              <a:t> had </a:t>
            </a:r>
            <a:r>
              <a:rPr lang="hu-HU" b="1" dirty="0" err="1" smtClean="0"/>
              <a:t>been</a:t>
            </a:r>
            <a:r>
              <a:rPr lang="hu-HU" b="1" dirty="0" smtClean="0"/>
              <a:t> </a:t>
            </a:r>
            <a:r>
              <a:rPr lang="hu-HU" b="1" dirty="0" err="1" smtClean="0"/>
              <a:t>changed</a:t>
            </a:r>
            <a:endParaRPr lang="hu-HU" b="1" dirty="0"/>
          </a:p>
        </p:txBody>
      </p:sp>
      <p:sp>
        <p:nvSpPr>
          <p:cNvPr id="5" name="Téglalap 4"/>
          <p:cNvSpPr/>
          <p:nvPr/>
        </p:nvSpPr>
        <p:spPr>
          <a:xfrm>
            <a:off x="6335485" y="985234"/>
            <a:ext cx="6096000" cy="954107"/>
          </a:xfrm>
          <a:prstGeom prst="rect">
            <a:avLst/>
          </a:prstGeom>
        </p:spPr>
        <p:txBody>
          <a:bodyPr>
            <a:spAutoFit/>
          </a:bodyPr>
          <a:lstStyle/>
          <a:p>
            <a:pPr algn="ctr">
              <a:spcBef>
                <a:spcPct val="0"/>
              </a:spcBef>
            </a:pPr>
            <a:r>
              <a:rPr lang="hu-HU" sz="2800" b="1" cap="all" spc="700" dirty="0">
                <a:latin typeface="+mj-lt"/>
                <a:ea typeface="+mj-ea"/>
                <a:cs typeface="+mj-cs"/>
              </a:rPr>
              <a:t>Művészetterápia, Miért?</a:t>
            </a:r>
            <a:endParaRPr lang="en-GB" sz="2800" b="1" cap="all" spc="700" dirty="0">
              <a:latin typeface="+mj-lt"/>
              <a:ea typeface="+mj-ea"/>
              <a:cs typeface="+mj-cs"/>
            </a:endParaRPr>
          </a:p>
        </p:txBody>
      </p:sp>
      <p:sp>
        <p:nvSpPr>
          <p:cNvPr id="6" name="Téglalap 5"/>
          <p:cNvSpPr/>
          <p:nvPr/>
        </p:nvSpPr>
        <p:spPr>
          <a:xfrm>
            <a:off x="6237514" y="2683585"/>
            <a:ext cx="6096000" cy="3163558"/>
          </a:xfrm>
          <a:prstGeom prst="rect">
            <a:avLst/>
          </a:prstGeom>
        </p:spPr>
        <p:txBody>
          <a:bodyPr>
            <a:spAutoFit/>
          </a:bodyPr>
          <a:lstStyle/>
          <a:p>
            <a:pPr marL="342900" lvl="0" indent="-342900">
              <a:lnSpc>
                <a:spcPct val="120000"/>
              </a:lnSpc>
              <a:spcBef>
                <a:spcPts val="1000"/>
              </a:spcBef>
              <a:buFont typeface="Arial" panose="020B0604020202020204" pitchFamily="34" charset="0"/>
              <a:buChar char="•"/>
            </a:pPr>
            <a:r>
              <a:rPr lang="hu-HU" sz="2200" b="1" dirty="0"/>
              <a:t>Legnehezebb terep a pszichiátriai érintettséggel élő hajléktalan nőkkel való segítő munka</a:t>
            </a:r>
          </a:p>
          <a:p>
            <a:pPr marL="342900" lvl="0" indent="-342900">
              <a:lnSpc>
                <a:spcPct val="120000"/>
              </a:lnSpc>
              <a:spcBef>
                <a:spcPts val="1000"/>
              </a:spcBef>
              <a:buFont typeface="Arial" panose="020B0604020202020204" pitchFamily="34" charset="0"/>
              <a:buChar char="•"/>
            </a:pPr>
            <a:r>
              <a:rPr lang="hu-HU" sz="2200" b="1" dirty="0"/>
              <a:t>Művészetterápia nagyon jól alkalmazható a pszichiátriai érintettséggel élő emberrel való segítő munkában</a:t>
            </a:r>
          </a:p>
          <a:p>
            <a:pPr marL="342900" lvl="0" indent="-342900">
              <a:lnSpc>
                <a:spcPct val="120000"/>
              </a:lnSpc>
              <a:spcBef>
                <a:spcPts val="1000"/>
              </a:spcBef>
              <a:buFont typeface="Arial" panose="020B0604020202020204" pitchFamily="34" charset="0"/>
              <a:buChar char="•"/>
            </a:pPr>
            <a:r>
              <a:rPr lang="hu-HU" sz="2200" b="1" dirty="0"/>
              <a:t>A </a:t>
            </a:r>
            <a:r>
              <a:rPr lang="hu-HU" sz="2200" b="1" dirty="0" smtClean="0"/>
              <a:t>Team-</a:t>
            </a:r>
            <a:r>
              <a:rPr lang="hu-HU" sz="2200" b="1" dirty="0" err="1" smtClean="0"/>
              <a:t>nek</a:t>
            </a:r>
            <a:r>
              <a:rPr lang="hu-HU" sz="2200" b="1" dirty="0" smtClean="0"/>
              <a:t> </a:t>
            </a:r>
            <a:r>
              <a:rPr lang="hu-HU" sz="2200" b="1" dirty="0"/>
              <a:t>az új profilra való átállás szakmai nehézséget okozott</a:t>
            </a:r>
          </a:p>
        </p:txBody>
      </p:sp>
    </p:spTree>
    <p:extLst>
      <p:ext uri="{BB962C8B-B14F-4D97-AF65-F5344CB8AC3E}">
        <p14:creationId xmlns:p14="http://schemas.microsoft.com/office/powerpoint/2010/main" val="3656897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9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8A75FEE-3A17-4B1B-BFD0-A5F57C2CB3BC}"/>
              </a:ext>
            </a:extLst>
          </p:cNvPr>
          <p:cNvSpPr>
            <a:spLocks noGrp="1"/>
          </p:cNvSpPr>
          <p:nvPr>
            <p:ph type="title"/>
          </p:nvPr>
        </p:nvSpPr>
        <p:spPr>
          <a:xfrm>
            <a:off x="1371600" y="877170"/>
            <a:ext cx="3971109" cy="617220"/>
          </a:xfrm>
        </p:spPr>
        <p:txBody>
          <a:bodyPr/>
          <a:lstStyle/>
          <a:p>
            <a:r>
              <a:rPr lang="hu-HU" dirty="0" err="1" smtClean="0"/>
              <a:t>Difficulties</a:t>
            </a:r>
            <a:endParaRPr lang="hu-HU" dirty="0"/>
          </a:p>
        </p:txBody>
      </p:sp>
      <p:sp>
        <p:nvSpPr>
          <p:cNvPr id="3" name="Tartalom helye 2">
            <a:extLst>
              <a:ext uri="{FF2B5EF4-FFF2-40B4-BE49-F238E27FC236}">
                <a16:creationId xmlns:a16="http://schemas.microsoft.com/office/drawing/2014/main" id="{45E9168E-9C1C-47B2-8890-18E1AAAD5401}"/>
              </a:ext>
            </a:extLst>
          </p:cNvPr>
          <p:cNvSpPr>
            <a:spLocks noGrp="1"/>
          </p:cNvSpPr>
          <p:nvPr>
            <p:ph idx="1"/>
          </p:nvPr>
        </p:nvSpPr>
        <p:spPr>
          <a:xfrm>
            <a:off x="1371600" y="2112264"/>
            <a:ext cx="3500846" cy="3959352"/>
          </a:xfrm>
        </p:spPr>
        <p:txBody>
          <a:bodyPr>
            <a:normAutofit lnSpcReduction="10000"/>
          </a:bodyPr>
          <a:lstStyle/>
          <a:p>
            <a:pPr marL="0" indent="0">
              <a:buNone/>
            </a:pPr>
            <a:r>
              <a:rPr lang="en-GB" dirty="0"/>
              <a:t>Infrastructure </a:t>
            </a:r>
            <a:r>
              <a:rPr lang="en-GB" dirty="0" smtClean="0"/>
              <a:t>problems</a:t>
            </a:r>
            <a:r>
              <a:rPr lang="hu-HU" dirty="0" smtClean="0"/>
              <a:t>:</a:t>
            </a:r>
            <a:endParaRPr lang="en-GB" dirty="0"/>
          </a:p>
          <a:p>
            <a:r>
              <a:rPr lang="en-GB" dirty="0"/>
              <a:t>No </a:t>
            </a:r>
            <a:r>
              <a:rPr lang="hu-HU" dirty="0" err="1" smtClean="0"/>
              <a:t>separated</a:t>
            </a:r>
            <a:r>
              <a:rPr lang="hu-HU" dirty="0" smtClean="0"/>
              <a:t> </a:t>
            </a:r>
            <a:r>
              <a:rPr lang="en-GB" dirty="0" smtClean="0"/>
              <a:t>group room</a:t>
            </a:r>
            <a:r>
              <a:rPr lang="hu-HU" dirty="0" smtClean="0"/>
              <a:t>:  </a:t>
            </a:r>
            <a:r>
              <a:rPr lang="en-GB" dirty="0" smtClean="0"/>
              <a:t> </a:t>
            </a:r>
            <a:r>
              <a:rPr lang="hu-HU" dirty="0" err="1" smtClean="0"/>
              <a:t>answers</a:t>
            </a:r>
            <a:r>
              <a:rPr lang="hu-HU" dirty="0" smtClean="0"/>
              <a:t>: </a:t>
            </a:r>
            <a:r>
              <a:rPr lang="hu-HU" dirty="0" err="1" smtClean="0"/>
              <a:t>group</a:t>
            </a:r>
            <a:r>
              <a:rPr lang="hu-HU" dirty="0" smtClean="0"/>
              <a:t> </a:t>
            </a:r>
            <a:r>
              <a:rPr lang="hu-HU" dirty="0" err="1" smtClean="0"/>
              <a:t>held</a:t>
            </a:r>
            <a:r>
              <a:rPr lang="hu-HU" dirty="0" smtClean="0"/>
              <a:t> in </a:t>
            </a:r>
            <a:r>
              <a:rPr lang="hu-HU" dirty="0" err="1" smtClean="0"/>
              <a:t>the</a:t>
            </a:r>
            <a:r>
              <a:rPr lang="hu-HU" dirty="0" smtClean="0"/>
              <a:t> </a:t>
            </a:r>
            <a:r>
              <a:rPr lang="hu-HU" dirty="0" err="1" smtClean="0"/>
              <a:t>garden</a:t>
            </a:r>
            <a:r>
              <a:rPr lang="hu-HU" dirty="0" smtClean="0"/>
              <a:t>, </a:t>
            </a:r>
            <a:r>
              <a:rPr lang="hu-HU" dirty="0" err="1" smtClean="0"/>
              <a:t>from</a:t>
            </a:r>
            <a:r>
              <a:rPr lang="hu-HU" dirty="0" smtClean="0"/>
              <a:t> </a:t>
            </a:r>
            <a:r>
              <a:rPr lang="hu-HU" dirty="0" err="1" smtClean="0"/>
              <a:t>the</a:t>
            </a:r>
            <a:r>
              <a:rPr lang="en-GB" dirty="0" smtClean="0"/>
              <a:t> </a:t>
            </a:r>
            <a:r>
              <a:rPr lang="en-GB" dirty="0"/>
              <a:t>autumn the </a:t>
            </a:r>
            <a:r>
              <a:rPr lang="hu-HU" dirty="0" err="1" smtClean="0"/>
              <a:t>members</a:t>
            </a:r>
            <a:r>
              <a:rPr lang="hu-HU" dirty="0" smtClean="0"/>
              <a:t> of </a:t>
            </a:r>
            <a:r>
              <a:rPr lang="hu-HU" dirty="0" err="1" smtClean="0"/>
              <a:t>the</a:t>
            </a:r>
            <a:r>
              <a:rPr lang="hu-HU" dirty="0" smtClean="0"/>
              <a:t> </a:t>
            </a:r>
            <a:r>
              <a:rPr lang="hu-HU" dirty="0" err="1" smtClean="0"/>
              <a:t>group</a:t>
            </a:r>
            <a:r>
              <a:rPr lang="hu-HU" dirty="0" smtClean="0"/>
              <a:t> </a:t>
            </a:r>
            <a:r>
              <a:rPr lang="hu-HU" dirty="0" err="1" smtClean="0"/>
              <a:t>gathered</a:t>
            </a:r>
            <a:r>
              <a:rPr lang="hu-HU" dirty="0" smtClean="0"/>
              <a:t> </a:t>
            </a:r>
            <a:r>
              <a:rPr lang="hu-HU" dirty="0" err="1" smtClean="0"/>
              <a:t>at</a:t>
            </a:r>
            <a:r>
              <a:rPr lang="hu-HU" dirty="0" smtClean="0"/>
              <a:t> </a:t>
            </a:r>
            <a:r>
              <a:rPr lang="hu-HU" dirty="0" err="1" smtClean="0"/>
              <a:t>the</a:t>
            </a:r>
            <a:r>
              <a:rPr lang="hu-HU" dirty="0" smtClean="0"/>
              <a:t> </a:t>
            </a:r>
            <a:r>
              <a:rPr lang="hu-HU" dirty="0" err="1" smtClean="0"/>
              <a:t>community</a:t>
            </a:r>
            <a:r>
              <a:rPr lang="hu-HU" dirty="0" smtClean="0"/>
              <a:t> </a:t>
            </a:r>
            <a:r>
              <a:rPr lang="hu-HU" dirty="0" err="1" smtClean="0"/>
              <a:t>room</a:t>
            </a:r>
            <a:r>
              <a:rPr lang="hu-HU" dirty="0" smtClean="0"/>
              <a:t> </a:t>
            </a:r>
          </a:p>
          <a:p>
            <a:r>
              <a:rPr lang="en-GB" dirty="0" smtClean="0"/>
              <a:t>There </a:t>
            </a:r>
            <a:r>
              <a:rPr lang="en-GB" dirty="0"/>
              <a:t>were not enough tables and chairs</a:t>
            </a:r>
            <a:endParaRPr lang="hu-HU" dirty="0"/>
          </a:p>
          <a:p>
            <a:pPr marL="0" indent="0">
              <a:buNone/>
            </a:pPr>
            <a:endParaRPr lang="hu-HU" dirty="0"/>
          </a:p>
          <a:p>
            <a:pPr marL="0" indent="0">
              <a:buNone/>
            </a:pPr>
            <a:endParaRPr lang="hu-HU" dirty="0"/>
          </a:p>
          <a:p>
            <a:pPr marL="0" indent="0">
              <a:buNone/>
            </a:pPr>
            <a:endParaRPr lang="hu-HU" dirty="0"/>
          </a:p>
        </p:txBody>
      </p:sp>
      <p:sp>
        <p:nvSpPr>
          <p:cNvPr id="4" name="Téglalap 3"/>
          <p:cNvSpPr/>
          <p:nvPr/>
        </p:nvSpPr>
        <p:spPr>
          <a:xfrm>
            <a:off x="7104898" y="879129"/>
            <a:ext cx="3677610" cy="646331"/>
          </a:xfrm>
          <a:prstGeom prst="rect">
            <a:avLst/>
          </a:prstGeom>
        </p:spPr>
        <p:txBody>
          <a:bodyPr wrap="none">
            <a:spAutoFit/>
          </a:bodyPr>
          <a:lstStyle/>
          <a:p>
            <a:r>
              <a:rPr lang="hu-HU" sz="3600" b="1" cap="all" spc="700" dirty="0">
                <a:solidFill>
                  <a:prstClr val="black"/>
                </a:solidFill>
                <a:ea typeface="+mj-ea"/>
                <a:cs typeface="+mj-cs"/>
              </a:rPr>
              <a:t>Nehézségek</a:t>
            </a:r>
            <a:endParaRPr lang="en-GB" dirty="0"/>
          </a:p>
        </p:txBody>
      </p:sp>
      <p:sp>
        <p:nvSpPr>
          <p:cNvPr id="5" name="Téglalap 4"/>
          <p:cNvSpPr/>
          <p:nvPr/>
        </p:nvSpPr>
        <p:spPr>
          <a:xfrm>
            <a:off x="6897189" y="2112264"/>
            <a:ext cx="3885319" cy="3894399"/>
          </a:xfrm>
          <a:prstGeom prst="rect">
            <a:avLst/>
          </a:prstGeom>
        </p:spPr>
        <p:txBody>
          <a:bodyPr wrap="square">
            <a:spAutoFit/>
          </a:bodyPr>
          <a:lstStyle/>
          <a:p>
            <a:pPr marL="228600" lvl="0" indent="-228600">
              <a:lnSpc>
                <a:spcPct val="120000"/>
              </a:lnSpc>
              <a:spcBef>
                <a:spcPts val="1000"/>
              </a:spcBef>
              <a:buFont typeface="Arial" panose="020B0604020202020204" pitchFamily="34" charset="0"/>
              <a:buChar char="•"/>
            </a:pPr>
            <a:r>
              <a:rPr lang="hu-HU" sz="2400" dirty="0">
                <a:solidFill>
                  <a:prstClr val="black"/>
                </a:solidFill>
              </a:rPr>
              <a:t>Infrastrukturális problémák</a:t>
            </a:r>
          </a:p>
          <a:p>
            <a:pPr marL="228600" lvl="0" indent="-228600">
              <a:lnSpc>
                <a:spcPct val="120000"/>
              </a:lnSpc>
              <a:spcBef>
                <a:spcPts val="1000"/>
              </a:spcBef>
              <a:buFont typeface="Arial" panose="020B0604020202020204" pitchFamily="34" charset="0"/>
              <a:buChar char="•"/>
            </a:pPr>
            <a:r>
              <a:rPr lang="hu-HU" sz="2400" dirty="0">
                <a:solidFill>
                  <a:prstClr val="black"/>
                </a:solidFill>
              </a:rPr>
              <a:t>Nem volt kialakított csoportszoba, jó időben az udvaron, </a:t>
            </a:r>
            <a:r>
              <a:rPr lang="hu-HU" sz="2400" dirty="0" smtClean="0">
                <a:solidFill>
                  <a:prstClr val="black"/>
                </a:solidFill>
              </a:rPr>
              <a:t>ősztől pedig </a:t>
            </a:r>
            <a:r>
              <a:rPr lang="hu-HU" sz="2400" dirty="0">
                <a:solidFill>
                  <a:prstClr val="black"/>
                </a:solidFill>
              </a:rPr>
              <a:t>a nappali melegedőben volt a csoport </a:t>
            </a:r>
          </a:p>
          <a:p>
            <a:pPr marL="228600" lvl="0" indent="-228600">
              <a:lnSpc>
                <a:spcPct val="120000"/>
              </a:lnSpc>
              <a:spcBef>
                <a:spcPts val="1000"/>
              </a:spcBef>
              <a:buFont typeface="Arial" panose="020B0604020202020204" pitchFamily="34" charset="0"/>
              <a:buChar char="•"/>
            </a:pPr>
            <a:r>
              <a:rPr lang="hu-HU" sz="2400" dirty="0">
                <a:solidFill>
                  <a:prstClr val="black"/>
                </a:solidFill>
              </a:rPr>
              <a:t>Nem volt elegendő asztal és szék</a:t>
            </a:r>
          </a:p>
        </p:txBody>
      </p:sp>
    </p:spTree>
    <p:extLst>
      <p:ext uri="{BB962C8B-B14F-4D97-AF65-F5344CB8AC3E}">
        <p14:creationId xmlns:p14="http://schemas.microsoft.com/office/powerpoint/2010/main" val="1422661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9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D86B82B-67A3-4273-A884-D89548238C80}"/>
              </a:ext>
            </a:extLst>
          </p:cNvPr>
          <p:cNvSpPr>
            <a:spLocks noGrp="1"/>
          </p:cNvSpPr>
          <p:nvPr>
            <p:ph type="title"/>
          </p:nvPr>
        </p:nvSpPr>
        <p:spPr>
          <a:xfrm>
            <a:off x="1338943" y="411628"/>
            <a:ext cx="4167051" cy="1234440"/>
          </a:xfrm>
        </p:spPr>
        <p:txBody>
          <a:bodyPr/>
          <a:lstStyle/>
          <a:p>
            <a:pPr algn="ctr"/>
            <a:r>
              <a:rPr lang="hu-HU" dirty="0" err="1" smtClean="0"/>
              <a:t>Dilemmas</a:t>
            </a:r>
            <a:endParaRPr lang="hu-HU" dirty="0"/>
          </a:p>
        </p:txBody>
      </p:sp>
      <p:sp>
        <p:nvSpPr>
          <p:cNvPr id="3" name="Tartalom helye 2">
            <a:extLst>
              <a:ext uri="{FF2B5EF4-FFF2-40B4-BE49-F238E27FC236}">
                <a16:creationId xmlns:a16="http://schemas.microsoft.com/office/drawing/2014/main" id="{03A515E6-0624-4D53-9A8C-2744A7250892}"/>
              </a:ext>
            </a:extLst>
          </p:cNvPr>
          <p:cNvSpPr>
            <a:spLocks noGrp="1"/>
          </p:cNvSpPr>
          <p:nvPr>
            <p:ph idx="1"/>
          </p:nvPr>
        </p:nvSpPr>
        <p:spPr>
          <a:xfrm>
            <a:off x="862148" y="2043031"/>
            <a:ext cx="5120640" cy="3959352"/>
          </a:xfrm>
        </p:spPr>
        <p:txBody>
          <a:bodyPr>
            <a:normAutofit/>
          </a:bodyPr>
          <a:lstStyle/>
          <a:p>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How</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can</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we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run</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group</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in an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open</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place</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reducing</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the</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risk</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of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hurt</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that</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can</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come</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from</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those</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who</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are</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not</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part of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the</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group</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hu-HU" dirty="0">
              <a:latin typeface="Calibri" panose="020F0502020204030204" pitchFamily="34" charset="0"/>
              <a:ea typeface="Calibri" panose="020F0502020204030204" pitchFamily="34" charset="0"/>
              <a:cs typeface="Times New Roman" panose="02020603050405020304" pitchFamily="18" charset="0"/>
            </a:endParaRPr>
          </a:p>
          <a:p>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How</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to</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ensure</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the</a:t>
            </a:r>
            <a:r>
              <a:rPr lang="hu-HU" dirty="0">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rights</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of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the</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others</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to</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use</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the</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open</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place</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even</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if</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there</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is a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group</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activity</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 in </a:t>
            </a:r>
            <a:r>
              <a:rPr lang="hu-HU" sz="2400" dirty="0" err="1" smtClean="0">
                <a:effectLst/>
                <a:latin typeface="Calibri" panose="020F0502020204030204" pitchFamily="34" charset="0"/>
                <a:ea typeface="Calibri" panose="020F0502020204030204" pitchFamily="34" charset="0"/>
                <a:cs typeface="Times New Roman" panose="02020603050405020304" pitchFamily="18" charset="0"/>
              </a:rPr>
              <a:t>progress</a:t>
            </a:r>
            <a:r>
              <a:rPr lang="hu-HU" sz="24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hu-HU" dirty="0"/>
          </a:p>
        </p:txBody>
      </p:sp>
      <p:sp>
        <p:nvSpPr>
          <p:cNvPr id="4" name="Téglalap 3"/>
          <p:cNvSpPr/>
          <p:nvPr/>
        </p:nvSpPr>
        <p:spPr>
          <a:xfrm>
            <a:off x="7337479" y="842702"/>
            <a:ext cx="4588909" cy="1200329"/>
          </a:xfrm>
          <a:prstGeom prst="rect">
            <a:avLst/>
          </a:prstGeom>
        </p:spPr>
        <p:txBody>
          <a:bodyPr wrap="square">
            <a:spAutoFit/>
          </a:bodyPr>
          <a:lstStyle/>
          <a:p>
            <a:pPr algn="ctr"/>
            <a:r>
              <a:rPr lang="hu-HU" sz="3600" b="1" cap="all" spc="700" dirty="0">
                <a:solidFill>
                  <a:prstClr val="black"/>
                </a:solidFill>
                <a:ea typeface="+mj-ea"/>
                <a:cs typeface="+mj-cs"/>
              </a:rPr>
              <a:t>Szakmai dilemmák </a:t>
            </a:r>
            <a:endParaRPr lang="en-GB" dirty="0"/>
          </a:p>
        </p:txBody>
      </p:sp>
      <p:sp>
        <p:nvSpPr>
          <p:cNvPr id="5" name="Téglalap 4"/>
          <p:cNvSpPr/>
          <p:nvPr/>
        </p:nvSpPr>
        <p:spPr>
          <a:xfrm>
            <a:off x="6727372" y="2162705"/>
            <a:ext cx="4963885" cy="4209357"/>
          </a:xfrm>
          <a:prstGeom prst="rect">
            <a:avLst/>
          </a:prstGeom>
        </p:spPr>
        <p:txBody>
          <a:bodyPr wrap="square">
            <a:spAutoFit/>
          </a:bodyPr>
          <a:lstStyle/>
          <a:p>
            <a:pPr marL="228600" lvl="0" indent="-228600">
              <a:lnSpc>
                <a:spcPct val="120000"/>
              </a:lnSpc>
              <a:spcBef>
                <a:spcPts val="1000"/>
              </a:spcBef>
              <a:buFont typeface="Arial" panose="020B0604020202020204" pitchFamily="34" charset="0"/>
              <a:buChar char="•"/>
            </a:pPr>
            <a:r>
              <a:rPr lang="hu-HU"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Miként tud egy csoport úgy működni egy nyitott térben, hogy a csoportot érő külső hatások ne okozzanak sérülést a tagokban.  </a:t>
            </a:r>
          </a:p>
          <a:p>
            <a:pPr marL="228600" lvl="0" indent="-228600">
              <a:lnSpc>
                <a:spcPct val="120000"/>
              </a:lnSpc>
              <a:spcBef>
                <a:spcPts val="1000"/>
              </a:spcBef>
              <a:buFont typeface="Arial" panose="020B0604020202020204" pitchFamily="34" charset="0"/>
              <a:buChar char="•"/>
            </a:pPr>
            <a:r>
              <a:rPr lang="hu-HU"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Továbbá csoportvezetőként szem előtt kellett tartanom azt is, hogy a melegedőt igénybe vevők  se sérüljenek a művészetterápiás csoport miatt. </a:t>
            </a:r>
            <a:endParaRPr lang="hu-HU" sz="2400" dirty="0">
              <a:solidFill>
                <a:prstClr val="black"/>
              </a:solidFill>
            </a:endParaRPr>
          </a:p>
        </p:txBody>
      </p:sp>
    </p:spTree>
    <p:extLst>
      <p:ext uri="{BB962C8B-B14F-4D97-AF65-F5344CB8AC3E}">
        <p14:creationId xmlns:p14="http://schemas.microsoft.com/office/powerpoint/2010/main" val="3662465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436BC6D-D9B4-4C9E-B1C0-59EB4B769C04}"/>
              </a:ext>
            </a:extLst>
          </p:cNvPr>
          <p:cNvSpPr>
            <a:spLocks noGrp="1"/>
          </p:cNvSpPr>
          <p:nvPr>
            <p:ph type="title"/>
          </p:nvPr>
        </p:nvSpPr>
        <p:spPr>
          <a:xfrm>
            <a:off x="679270" y="617873"/>
            <a:ext cx="4728754" cy="619179"/>
          </a:xfrm>
        </p:spPr>
        <p:txBody>
          <a:bodyPr>
            <a:normAutofit fontScale="90000"/>
          </a:bodyPr>
          <a:lstStyle/>
          <a:p>
            <a:pPr algn="ctr"/>
            <a:r>
              <a:rPr lang="hu-HU" dirty="0" err="1" smtClean="0"/>
              <a:t>Questions</a:t>
            </a:r>
            <a:r>
              <a:rPr lang="hu-HU" dirty="0" smtClean="0"/>
              <a:t> I Had</a:t>
            </a:r>
            <a:endParaRPr lang="hu-HU" dirty="0"/>
          </a:p>
        </p:txBody>
      </p:sp>
      <p:sp>
        <p:nvSpPr>
          <p:cNvPr id="3" name="Tartalom helye 2">
            <a:extLst>
              <a:ext uri="{FF2B5EF4-FFF2-40B4-BE49-F238E27FC236}">
                <a16:creationId xmlns:a16="http://schemas.microsoft.com/office/drawing/2014/main" id="{877CE325-F44A-44CC-9075-59DED512B555}"/>
              </a:ext>
            </a:extLst>
          </p:cNvPr>
          <p:cNvSpPr>
            <a:spLocks noGrp="1"/>
          </p:cNvSpPr>
          <p:nvPr>
            <p:ph idx="1"/>
          </p:nvPr>
        </p:nvSpPr>
        <p:spPr>
          <a:xfrm>
            <a:off x="679269" y="1478996"/>
            <a:ext cx="5120640" cy="4605683"/>
          </a:xfrm>
        </p:spPr>
        <p:txBody>
          <a:bodyPr>
            <a:normAutofit fontScale="92500" lnSpcReduction="10000"/>
          </a:bodyPr>
          <a:lstStyle/>
          <a:p>
            <a:pPr marL="0" indent="0" algn="just">
              <a:buNone/>
            </a:pPr>
            <a:r>
              <a:rPr lang="en-GB" dirty="0">
                <a:latin typeface="Calibri" panose="020F0502020204030204" pitchFamily="34" charset="0"/>
                <a:ea typeface="Calibri" panose="020F0502020204030204" pitchFamily="34" charset="0"/>
                <a:cs typeface="Times New Roman" panose="02020603050405020304" pitchFamily="18" charset="0"/>
              </a:rPr>
              <a:t>The situation we faced at the hostel, where several groups with conflicting interests operate in the same space, also occurs in real life.  The point is how to solve the problems raised. </a:t>
            </a:r>
          </a:p>
          <a:p>
            <a:pPr algn="just"/>
            <a:r>
              <a:rPr lang="en-GB" dirty="0">
                <a:latin typeface="Calibri" panose="020F0502020204030204" pitchFamily="34" charset="0"/>
                <a:ea typeface="Calibri" panose="020F0502020204030204" pitchFamily="34" charset="0"/>
                <a:cs typeface="Times New Roman" panose="02020603050405020304" pitchFamily="18" charset="0"/>
              </a:rPr>
              <a:t>How can I contact the other person? </a:t>
            </a:r>
          </a:p>
          <a:p>
            <a:pPr algn="just"/>
            <a:r>
              <a:rPr lang="en-GB" dirty="0">
                <a:latin typeface="Calibri" panose="020F0502020204030204" pitchFamily="34" charset="0"/>
                <a:ea typeface="Calibri" panose="020F0502020204030204" pitchFamily="34" charset="0"/>
                <a:cs typeface="Times New Roman" panose="02020603050405020304" pitchFamily="18" charset="0"/>
              </a:rPr>
              <a:t>How can I give up my self-perceived well-being for the rehabilitation of the other person?</a:t>
            </a:r>
          </a:p>
          <a:p>
            <a:pPr algn="just"/>
            <a:r>
              <a:rPr lang="en-GB" dirty="0">
                <a:latin typeface="Calibri" panose="020F0502020204030204" pitchFamily="34" charset="0"/>
                <a:ea typeface="Calibri" panose="020F0502020204030204" pitchFamily="34" charset="0"/>
                <a:cs typeface="Times New Roman" panose="02020603050405020304" pitchFamily="18" charset="0"/>
              </a:rPr>
              <a:t>How the staff of the service can support me in solving this kind of problem?</a:t>
            </a:r>
            <a:endParaRPr lang="hu-HU" dirty="0"/>
          </a:p>
        </p:txBody>
      </p:sp>
      <p:sp>
        <p:nvSpPr>
          <p:cNvPr id="4" name="Téglalap 3"/>
          <p:cNvSpPr/>
          <p:nvPr/>
        </p:nvSpPr>
        <p:spPr>
          <a:xfrm>
            <a:off x="7596186" y="590721"/>
            <a:ext cx="2973891" cy="584775"/>
          </a:xfrm>
          <a:prstGeom prst="rect">
            <a:avLst/>
          </a:prstGeom>
        </p:spPr>
        <p:txBody>
          <a:bodyPr wrap="none">
            <a:spAutoFit/>
          </a:bodyPr>
          <a:lstStyle/>
          <a:p>
            <a:r>
              <a:rPr lang="hu-HU" sz="3200" b="1" cap="all" spc="700" dirty="0">
                <a:solidFill>
                  <a:prstClr val="black"/>
                </a:solidFill>
                <a:ea typeface="+mj-ea"/>
                <a:cs typeface="+mj-cs"/>
              </a:rPr>
              <a:t>kérdéseim</a:t>
            </a:r>
            <a:endParaRPr lang="en-GB" sz="3200" dirty="0"/>
          </a:p>
        </p:txBody>
      </p:sp>
      <p:sp>
        <p:nvSpPr>
          <p:cNvPr id="6" name="Téglalap 5"/>
          <p:cNvSpPr/>
          <p:nvPr/>
        </p:nvSpPr>
        <p:spPr>
          <a:xfrm>
            <a:off x="6178731" y="1478996"/>
            <a:ext cx="5717178" cy="4184222"/>
          </a:xfrm>
          <a:prstGeom prst="rect">
            <a:avLst/>
          </a:prstGeom>
        </p:spPr>
        <p:txBody>
          <a:bodyPr wrap="square">
            <a:spAutoFit/>
          </a:bodyPr>
          <a:lstStyle/>
          <a:p>
            <a:pPr lvl="0" algn="just">
              <a:lnSpc>
                <a:spcPct val="110000"/>
              </a:lnSpc>
              <a:spcBef>
                <a:spcPts val="1000"/>
              </a:spcBef>
              <a:buFont typeface="Arial" panose="020B0604020202020204" pitchFamily="34" charset="0"/>
            </a:pPr>
            <a:r>
              <a:rPr lang="hu-HU" sz="2000" dirty="0">
                <a:latin typeface="Calibri" panose="020F0502020204030204" pitchFamily="34" charset="0"/>
                <a:ea typeface="Calibri" panose="020F0502020204030204" pitchFamily="34" charset="0"/>
                <a:cs typeface="Times New Roman" panose="02020603050405020304" pitchFamily="18" charset="0"/>
              </a:rPr>
              <a:t>A helyzet ami a szállón kialakult, hogy egy térben több ellentétes érdekeket képviselő  csoport működik a való életben is benne van, számtalan szituációban. A lényeg nem is a konfliktus helyzeten van, hanem a probléma megoldáson. </a:t>
            </a:r>
          </a:p>
          <a:p>
            <a:pPr marL="228600" lvl="0" indent="-228600">
              <a:lnSpc>
                <a:spcPct val="110000"/>
              </a:lnSpc>
              <a:spcBef>
                <a:spcPts val="1000"/>
              </a:spcBef>
              <a:buFont typeface="Arial" panose="020B0604020202020204" pitchFamily="34" charset="0"/>
              <a:buChar char="•"/>
            </a:pPr>
            <a:r>
              <a:rPr lang="hu-HU" sz="2000" dirty="0">
                <a:latin typeface="Calibri" panose="020F0502020204030204" pitchFamily="34" charset="0"/>
                <a:ea typeface="Calibri" panose="020F0502020204030204" pitchFamily="34" charset="0"/>
                <a:cs typeface="Times New Roman" panose="02020603050405020304" pitchFamily="18" charset="0"/>
              </a:rPr>
              <a:t>Miként tudok a másik emberhez kapcsolódni? </a:t>
            </a:r>
          </a:p>
          <a:p>
            <a:pPr marL="228600" lvl="0" indent="-228600">
              <a:lnSpc>
                <a:spcPct val="110000"/>
              </a:lnSpc>
              <a:spcBef>
                <a:spcPts val="1000"/>
              </a:spcBef>
              <a:buFont typeface="Arial" panose="020B0604020202020204" pitchFamily="34" charset="0"/>
              <a:buChar char="•"/>
            </a:pPr>
            <a:r>
              <a:rPr lang="hu-HU" sz="2000" dirty="0">
                <a:latin typeface="Calibri" panose="020F0502020204030204" pitchFamily="34" charset="0"/>
                <a:ea typeface="Calibri" panose="020F0502020204030204" pitchFamily="34" charset="0"/>
                <a:cs typeface="Times New Roman" panose="02020603050405020304" pitchFamily="18" charset="0"/>
              </a:rPr>
              <a:t>Miként tudom feladni a saját magam meglátása szerinti jól létemet, a másik ember rehabilitációja érdekében?</a:t>
            </a:r>
          </a:p>
          <a:p>
            <a:pPr marL="228600" lvl="0" indent="-228600">
              <a:lnSpc>
                <a:spcPct val="110000"/>
              </a:lnSpc>
              <a:spcBef>
                <a:spcPts val="1000"/>
              </a:spcBef>
              <a:buFont typeface="Arial" panose="020B0604020202020204" pitchFamily="34" charset="0"/>
              <a:buChar char="•"/>
            </a:pPr>
            <a:r>
              <a:rPr lang="hu-HU" sz="2000" dirty="0">
                <a:latin typeface="Calibri" panose="020F0502020204030204" pitchFamily="34" charset="0"/>
                <a:ea typeface="Calibri" panose="020F0502020204030204" pitchFamily="34" charset="0"/>
                <a:cs typeface="Times New Roman" panose="02020603050405020304" pitchFamily="18" charset="0"/>
              </a:rPr>
              <a:t>Hogyan tud az intézmény az ilyen jellegű problémák megoldásában jelen lenni?</a:t>
            </a:r>
          </a:p>
        </p:txBody>
      </p:sp>
    </p:spTree>
    <p:extLst>
      <p:ext uri="{BB962C8B-B14F-4D97-AF65-F5344CB8AC3E}">
        <p14:creationId xmlns:p14="http://schemas.microsoft.com/office/powerpoint/2010/main" val="288408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A6776E11-D4F7-41F6-9387-F95E1CB7AA6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5026FC-7ABC-4495-9B75-545BA29563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60236"/>
            <a:ext cx="12198726" cy="1820735"/>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D82C61-7131-49A1-A07A-B22E472B4D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3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73D5C74-3AF5-4A74-8D32-8DF2C17CE6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0E03176-380A-4A7E-879A-D179D5F466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57800"/>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E436BC6D-D9B4-4C9E-B1C0-59EB4B769C04}"/>
              </a:ext>
            </a:extLst>
          </p:cNvPr>
          <p:cNvSpPr>
            <a:spLocks noGrp="1"/>
          </p:cNvSpPr>
          <p:nvPr>
            <p:ph type="title"/>
          </p:nvPr>
        </p:nvSpPr>
        <p:spPr>
          <a:xfrm>
            <a:off x="809425" y="5159988"/>
            <a:ext cx="2795924" cy="1040942"/>
          </a:xfrm>
        </p:spPr>
        <p:txBody>
          <a:bodyPr vert="horz" lIns="0" tIns="0" rIns="0" bIns="0" rtlCol="0" anchor="ctr">
            <a:noAutofit/>
          </a:bodyPr>
          <a:lstStyle/>
          <a:p>
            <a:r>
              <a:rPr lang="hu-HU" spc="750" dirty="0" err="1" smtClean="0">
                <a:solidFill>
                  <a:schemeClr val="bg1"/>
                </a:solidFill>
              </a:rPr>
              <a:t>Answers</a:t>
            </a:r>
            <a:endParaRPr lang="en-US" spc="750" dirty="0">
              <a:solidFill>
                <a:schemeClr val="bg1"/>
              </a:solidFill>
            </a:endParaRPr>
          </a:p>
        </p:txBody>
      </p:sp>
      <p:pic>
        <p:nvPicPr>
          <p:cNvPr id="7" name="Tartalom helye 6" descr="A képen tetoválás látható&#10;&#10;Automatikusan generált leírás">
            <a:extLst>
              <a:ext uri="{FF2B5EF4-FFF2-40B4-BE49-F238E27FC236}">
                <a16:creationId xmlns:a16="http://schemas.microsoft.com/office/drawing/2014/main" id="{905747F7-36E4-4B5B-9F25-E6D5E5A32165}"/>
              </a:ext>
            </a:extLst>
          </p:cNvPr>
          <p:cNvPicPr>
            <a:picLocks noGrp="1" noChangeAspect="1"/>
          </p:cNvPicPr>
          <p:nvPr>
            <p:ph sz="half" idx="1"/>
          </p:nvPr>
        </p:nvPicPr>
        <p:blipFill rotWithShape="1">
          <a:blip r:embed="rId2" cstate="hqprint">
            <a:extLst>
              <a:ext uri="{28A0092B-C50C-407E-A947-70E740481C1C}">
                <a14:useLocalDpi xmlns:a14="http://schemas.microsoft.com/office/drawing/2010/main" val="0"/>
              </a:ext>
            </a:extLst>
          </a:blip>
          <a:srcRect l="17312" r="31334" b="-2"/>
          <a:stretch/>
        </p:blipFill>
        <p:spPr>
          <a:xfrm>
            <a:off x="8146678" y="7593"/>
            <a:ext cx="4058777" cy="5275782"/>
          </a:xfrm>
          <a:prstGeom prst="rect">
            <a:avLst/>
          </a:prstGeom>
        </p:spPr>
      </p:pic>
      <p:pic>
        <p:nvPicPr>
          <p:cNvPr id="9" name="Tartalom helye 8" descr="A képen szöveg, beltéri, padló, asztal látható&#10;&#10;Automatikusan generált leírás">
            <a:extLst>
              <a:ext uri="{FF2B5EF4-FFF2-40B4-BE49-F238E27FC236}">
                <a16:creationId xmlns:a16="http://schemas.microsoft.com/office/drawing/2014/main" id="{F9314A8F-A7EE-4043-9016-D61275E99B6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 b="3001"/>
          <a:stretch/>
        </p:blipFill>
        <p:spPr>
          <a:xfrm>
            <a:off x="3" y="-11812"/>
            <a:ext cx="8160126" cy="5283365"/>
          </a:xfrm>
          <a:prstGeom prst="rect">
            <a:avLst/>
          </a:prstGeom>
        </p:spPr>
      </p:pic>
      <p:sp>
        <p:nvSpPr>
          <p:cNvPr id="3" name="Téglalap 2"/>
          <p:cNvSpPr/>
          <p:nvPr/>
        </p:nvSpPr>
        <p:spPr>
          <a:xfrm>
            <a:off x="686315" y="6234210"/>
            <a:ext cx="2077813" cy="369332"/>
          </a:xfrm>
          <a:prstGeom prst="rect">
            <a:avLst/>
          </a:prstGeom>
        </p:spPr>
        <p:txBody>
          <a:bodyPr wrap="none">
            <a:spAutoFit/>
          </a:bodyPr>
          <a:lstStyle/>
          <a:p>
            <a:r>
              <a:rPr lang="hu-HU" b="1" cap="all" spc="750" dirty="0" smtClean="0">
                <a:solidFill>
                  <a:srgbClr val="FFFFFF"/>
                </a:solidFill>
                <a:ea typeface="+mj-ea"/>
                <a:cs typeface="+mj-cs"/>
              </a:rPr>
              <a:t>válaszok</a:t>
            </a:r>
            <a:endParaRPr lang="en-GB" dirty="0"/>
          </a:p>
        </p:txBody>
      </p:sp>
    </p:spTree>
    <p:extLst>
      <p:ext uri="{BB962C8B-B14F-4D97-AF65-F5344CB8AC3E}">
        <p14:creationId xmlns:p14="http://schemas.microsoft.com/office/powerpoint/2010/main" val="2631429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F82025A0-5D1F-4054-8273-6A919D75D2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6244B84-452A-4BE8-BEA4-A7CCA098C4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793"/>
            <a:ext cx="12193492" cy="6869793"/>
          </a:xfrm>
          <a:prstGeom prst="rect">
            <a:avLst/>
          </a:prstGeom>
          <a:gradFill>
            <a:gsLst>
              <a:gs pos="0">
                <a:schemeClr val="accent5">
                  <a:alpha val="83000"/>
                </a:schemeClr>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6220EA9-AB07-4E8F-9E57-B281453FF5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14750" y="-1068668"/>
            <a:ext cx="6439521" cy="8517963"/>
          </a:xfrm>
          <a:prstGeom prst="rect">
            <a:avLst/>
          </a:prstGeom>
          <a:gradFill>
            <a:gsLst>
              <a:gs pos="51000">
                <a:schemeClr val="accent2">
                  <a:lumMod val="60000"/>
                  <a:lumOff val="40000"/>
                  <a:alpha val="33000"/>
                </a:schemeClr>
              </a:gs>
              <a:gs pos="10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C44646F-1A59-47A2-AD5D-54DCAECD5F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1102" y="-2661103"/>
            <a:ext cx="6869793" cy="12191998"/>
          </a:xfrm>
          <a:prstGeom prst="rect">
            <a:avLst/>
          </a:prstGeom>
          <a:gradFill>
            <a:gsLst>
              <a:gs pos="6000">
                <a:schemeClr val="accent2">
                  <a:alpha val="45000"/>
                </a:schemeClr>
              </a:gs>
              <a:gs pos="74000">
                <a:schemeClr val="accent4">
                  <a:alpha val="2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7544BED-FB42-4737-9370-482C3CE0D7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49752" y="-3761546"/>
            <a:ext cx="4692495" cy="12192001"/>
          </a:xfrm>
          <a:prstGeom prst="rect">
            <a:avLst/>
          </a:prstGeom>
          <a:gradFill>
            <a:gsLst>
              <a:gs pos="0">
                <a:schemeClr val="accent4">
                  <a:alpha val="0"/>
                </a:schemeClr>
              </a:gs>
              <a:gs pos="99000">
                <a:schemeClr val="accent5">
                  <a:alpha val="32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ím 1">
            <a:extLst>
              <a:ext uri="{FF2B5EF4-FFF2-40B4-BE49-F238E27FC236}">
                <a16:creationId xmlns:a16="http://schemas.microsoft.com/office/drawing/2014/main" id="{00819427-A97B-4109-B216-5816B7A3F186}"/>
              </a:ext>
            </a:extLst>
          </p:cNvPr>
          <p:cNvSpPr>
            <a:spLocks noGrp="1"/>
          </p:cNvSpPr>
          <p:nvPr>
            <p:ph type="title"/>
          </p:nvPr>
        </p:nvSpPr>
        <p:spPr>
          <a:xfrm>
            <a:off x="1104558" y="147878"/>
            <a:ext cx="10345489" cy="950759"/>
          </a:xfrm>
        </p:spPr>
        <p:txBody>
          <a:bodyPr vert="horz" lIns="0" tIns="0" rIns="0" bIns="0" rtlCol="0" anchor="ctr">
            <a:normAutofit/>
          </a:bodyPr>
          <a:lstStyle/>
          <a:p>
            <a:pPr algn="ctr"/>
            <a:r>
              <a:rPr lang="hu-HU" sz="3200" spc="750" dirty="0" err="1" smtClean="0">
                <a:solidFill>
                  <a:schemeClr val="bg1"/>
                </a:solidFill>
              </a:rPr>
              <a:t>Community</a:t>
            </a:r>
            <a:r>
              <a:rPr lang="hu-HU" sz="3200" spc="750" dirty="0" smtClean="0">
                <a:solidFill>
                  <a:schemeClr val="bg1"/>
                </a:solidFill>
              </a:rPr>
              <a:t> building</a:t>
            </a:r>
            <a:endParaRPr lang="en-US" sz="3200" spc="750" dirty="0">
              <a:solidFill>
                <a:schemeClr val="bg1"/>
              </a:solidFill>
            </a:endParaRPr>
          </a:p>
        </p:txBody>
      </p:sp>
      <p:pic>
        <p:nvPicPr>
          <p:cNvPr id="8" name="Tartalom helye 7" descr="A képen szöveg, festés, fedett, modellt állás látható&#10;&#10;Automatikusan generált leírás">
            <a:extLst>
              <a:ext uri="{FF2B5EF4-FFF2-40B4-BE49-F238E27FC236}">
                <a16:creationId xmlns:a16="http://schemas.microsoft.com/office/drawing/2014/main" id="{E5AB7AB9-310F-4B39-9C98-F91B37ECD1E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91606" y="1944825"/>
            <a:ext cx="4559049" cy="2393500"/>
          </a:xfrm>
          <a:prstGeom prst="rect">
            <a:avLst/>
          </a:prstGeom>
        </p:spPr>
      </p:pic>
      <p:pic>
        <p:nvPicPr>
          <p:cNvPr id="6" name="Tartalom helye 5" descr="A képen szöveg látható&#10;&#10;Automatikusan generált leírás">
            <a:extLst>
              <a:ext uri="{FF2B5EF4-FFF2-40B4-BE49-F238E27FC236}">
                <a16:creationId xmlns:a16="http://schemas.microsoft.com/office/drawing/2014/main" id="{2231CC6A-AEDF-459E-B841-72718E40BD3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77303" y="1958686"/>
            <a:ext cx="4543528" cy="3032804"/>
          </a:xfrm>
          <a:prstGeom prst="rect">
            <a:avLst/>
          </a:prstGeom>
        </p:spPr>
      </p:pic>
      <p:sp>
        <p:nvSpPr>
          <p:cNvPr id="3" name="Téglalap 2"/>
          <p:cNvSpPr/>
          <p:nvPr/>
        </p:nvSpPr>
        <p:spPr>
          <a:xfrm>
            <a:off x="4183070" y="1140798"/>
            <a:ext cx="3825856" cy="461665"/>
          </a:xfrm>
          <a:prstGeom prst="rect">
            <a:avLst/>
          </a:prstGeom>
        </p:spPr>
        <p:txBody>
          <a:bodyPr wrap="none">
            <a:spAutoFit/>
          </a:bodyPr>
          <a:lstStyle/>
          <a:p>
            <a:r>
              <a:rPr lang="hu-HU" sz="2400" b="1" cap="all" spc="750" dirty="0" smtClean="0">
                <a:solidFill>
                  <a:srgbClr val="FFFFFF"/>
                </a:solidFill>
                <a:ea typeface="+mj-ea"/>
                <a:cs typeface="+mj-cs"/>
              </a:rPr>
              <a:t>Közösségépítés</a:t>
            </a:r>
            <a:endParaRPr lang="en-GB" sz="2400" dirty="0"/>
          </a:p>
        </p:txBody>
      </p:sp>
    </p:spTree>
    <p:extLst>
      <p:ext uri="{BB962C8B-B14F-4D97-AF65-F5344CB8AC3E}">
        <p14:creationId xmlns:p14="http://schemas.microsoft.com/office/powerpoint/2010/main" val="1759380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3F794D0-2982-490E-88DA-93D48975085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artalom helye 4">
            <a:extLst>
              <a:ext uri="{FF2B5EF4-FFF2-40B4-BE49-F238E27FC236}">
                <a16:creationId xmlns:a16="http://schemas.microsoft.com/office/drawing/2014/main" id="{810B8EEE-66F5-40AA-AC4C-A1995713438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949" b="4380"/>
          <a:stretch/>
        </p:blipFill>
        <p:spPr>
          <a:xfrm>
            <a:off x="-4" y="-419"/>
            <a:ext cx="12192002" cy="6857990"/>
          </a:xfrm>
          <a:prstGeom prst="rect">
            <a:avLst/>
          </a:prstGeom>
        </p:spPr>
      </p:pic>
      <p:sp>
        <p:nvSpPr>
          <p:cNvPr id="16" name="Rectangle 15">
            <a:extLst>
              <a:ext uri="{FF2B5EF4-FFF2-40B4-BE49-F238E27FC236}">
                <a16:creationId xmlns:a16="http://schemas.microsoft.com/office/drawing/2014/main" id="{AFD24A3D-F07A-44A9-BE55-5576292E15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071729"/>
            <a:ext cx="12192003" cy="1786490"/>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4441C9-FD2D-4031-B5C5-67478196CC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5071729"/>
            <a:ext cx="8153401" cy="1786269"/>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D9D3989-3E00-4727-914E-959DFE8FAC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5071730"/>
            <a:ext cx="8115300" cy="1334505"/>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C538E4E5-4047-480A-BB9B-9AB54E86D5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3120189" y="3385221"/>
            <a:ext cx="2497963" cy="4087997"/>
          </a:xfrm>
          <a:custGeom>
            <a:avLst/>
            <a:gdLst>
              <a:gd name="connsiteX0" fmla="*/ 2671045 w 2671045"/>
              <a:gd name="connsiteY0" fmla="*/ 8492 h 4371251"/>
              <a:gd name="connsiteX1" fmla="*/ 840176 w 2671045"/>
              <a:gd name="connsiteY1" fmla="*/ 4371251 h 4371251"/>
              <a:gd name="connsiteX2" fmla="*/ 650202 w 2671045"/>
              <a:gd name="connsiteY2" fmla="*/ 4185755 h 4371251"/>
              <a:gd name="connsiteX3" fmla="*/ 0 w 2671045"/>
              <a:gd name="connsiteY3" fmla="*/ 2502877 h 4371251"/>
              <a:gd name="connsiteX4" fmla="*/ 2502877 w 2671045"/>
              <a:gd name="connsiteY4" fmla="*/ 0 h 437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045" h="4371251">
                <a:moveTo>
                  <a:pt x="2671045" y="8492"/>
                </a:moveTo>
                <a:lnTo>
                  <a:pt x="840176" y="4371251"/>
                </a:lnTo>
                <a:lnTo>
                  <a:pt x="650202" y="4185755"/>
                </a:lnTo>
                <a:cubicBezTo>
                  <a:pt x="246220" y="3741276"/>
                  <a:pt x="0" y="3150831"/>
                  <a:pt x="0" y="2502877"/>
                </a:cubicBezTo>
                <a:cubicBezTo>
                  <a:pt x="0" y="1120576"/>
                  <a:pt x="1120576" y="0"/>
                  <a:pt x="2502877" y="0"/>
                </a:cubicBezTo>
                <a:close/>
              </a:path>
            </a:pathLst>
          </a:custGeom>
          <a:gradFill>
            <a:gsLst>
              <a:gs pos="0">
                <a:schemeClr val="accent6">
                  <a:alpha val="0"/>
                </a:schemeClr>
              </a:gs>
              <a:gs pos="100000">
                <a:schemeClr val="accent6">
                  <a:lumMod val="60000"/>
                  <a:lumOff val="40000"/>
                  <a:alpha val="2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Cím 1">
            <a:extLst>
              <a:ext uri="{FF2B5EF4-FFF2-40B4-BE49-F238E27FC236}">
                <a16:creationId xmlns:a16="http://schemas.microsoft.com/office/drawing/2014/main" id="{A5D23DC5-581D-44A6-B9C0-4F15FFE3E742}"/>
              </a:ext>
            </a:extLst>
          </p:cNvPr>
          <p:cNvSpPr>
            <a:spLocks noGrp="1"/>
          </p:cNvSpPr>
          <p:nvPr>
            <p:ph type="title"/>
          </p:nvPr>
        </p:nvSpPr>
        <p:spPr>
          <a:xfrm>
            <a:off x="919305" y="5131510"/>
            <a:ext cx="4506117" cy="715617"/>
          </a:xfrm>
        </p:spPr>
        <p:txBody>
          <a:bodyPr vert="horz" lIns="0" tIns="0" rIns="0" bIns="0" rtlCol="0" anchor="b">
            <a:normAutofit fontScale="90000"/>
          </a:bodyPr>
          <a:lstStyle/>
          <a:p>
            <a:r>
              <a:rPr lang="hu-HU" spc="750" dirty="0" smtClean="0">
                <a:solidFill>
                  <a:schemeClr val="bg1"/>
                </a:solidFill>
              </a:rPr>
              <a:t>The story of R. </a:t>
            </a:r>
            <a:endParaRPr lang="en-US" spc="750" dirty="0">
              <a:solidFill>
                <a:schemeClr val="bg1"/>
              </a:solidFill>
            </a:endParaRPr>
          </a:p>
        </p:txBody>
      </p:sp>
      <p:sp>
        <p:nvSpPr>
          <p:cNvPr id="3" name="Téglalap 2"/>
          <p:cNvSpPr/>
          <p:nvPr/>
        </p:nvSpPr>
        <p:spPr>
          <a:xfrm>
            <a:off x="919305" y="6095813"/>
            <a:ext cx="2999924" cy="461665"/>
          </a:xfrm>
          <a:prstGeom prst="rect">
            <a:avLst/>
          </a:prstGeom>
        </p:spPr>
        <p:txBody>
          <a:bodyPr wrap="none">
            <a:spAutoFit/>
          </a:bodyPr>
          <a:lstStyle/>
          <a:p>
            <a:r>
              <a:rPr lang="en-US" sz="2400" b="1" cap="all" spc="750" dirty="0" err="1">
                <a:solidFill>
                  <a:srgbClr val="FFFFFF"/>
                </a:solidFill>
                <a:ea typeface="+mj-ea"/>
                <a:cs typeface="+mj-cs"/>
              </a:rPr>
              <a:t>R.Története</a:t>
            </a:r>
            <a:endParaRPr lang="en-GB" sz="2400" dirty="0"/>
          </a:p>
        </p:txBody>
      </p:sp>
    </p:spTree>
    <p:extLst>
      <p:ext uri="{BB962C8B-B14F-4D97-AF65-F5344CB8AC3E}">
        <p14:creationId xmlns:p14="http://schemas.microsoft.com/office/powerpoint/2010/main" val="2517839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3" name="Tartalom helye 2">
            <a:extLst>
              <a:ext uri="{FF2B5EF4-FFF2-40B4-BE49-F238E27FC236}">
                <a16:creationId xmlns:a16="http://schemas.microsoft.com/office/drawing/2014/main" id="{13A7EE70-DAD9-41AB-AB9B-E2E7A0C4DD36}"/>
              </a:ext>
            </a:extLst>
          </p:cNvPr>
          <p:cNvSpPr>
            <a:spLocks noGrp="1"/>
          </p:cNvSpPr>
          <p:nvPr>
            <p:ph sz="half" idx="1"/>
          </p:nvPr>
        </p:nvSpPr>
        <p:spPr>
          <a:xfrm>
            <a:off x="-1" y="0"/>
            <a:ext cx="7561055" cy="3354765"/>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r>
              <a:rPr lang="en-GB" sz="2000" dirty="0"/>
              <a:t>R. participated in all art therapy groups</a:t>
            </a:r>
          </a:p>
          <a:p>
            <a:r>
              <a:rPr lang="en-GB" sz="2000" dirty="0"/>
              <a:t>She had a plan about earning money by </a:t>
            </a:r>
            <a:r>
              <a:rPr lang="en-GB" sz="2000"/>
              <a:t>creating </a:t>
            </a:r>
            <a:r>
              <a:rPr lang="en-GB" sz="2000" smtClean="0"/>
              <a:t>jewellery</a:t>
            </a:r>
            <a:endParaRPr lang="en-GB" sz="2000" dirty="0"/>
          </a:p>
          <a:p>
            <a:r>
              <a:rPr lang="en-GB" sz="2000" dirty="0"/>
              <a:t>Involved in the Personal Development Work Program of BMSZKI</a:t>
            </a:r>
          </a:p>
          <a:p>
            <a:r>
              <a:rPr lang="en-GB" sz="2000" dirty="0"/>
              <a:t>Found a job 1 month ago. Traveling 3 hours/day to there and back. </a:t>
            </a:r>
          </a:p>
          <a:p>
            <a:r>
              <a:rPr lang="en-GB" sz="2000" dirty="0"/>
              <a:t>Since working her voice hallucinations have been stopped. </a:t>
            </a:r>
          </a:p>
          <a:p>
            <a:r>
              <a:rPr lang="en-GB" sz="2000" dirty="0"/>
              <a:t>Cooperation between services:</a:t>
            </a:r>
          </a:p>
          <a:p>
            <a:r>
              <a:rPr lang="en-GB" sz="2000" dirty="0" err="1"/>
              <a:t>Bmszki</a:t>
            </a:r>
            <a:r>
              <a:rPr lang="en-GB" sz="2000" dirty="0"/>
              <a:t> </a:t>
            </a:r>
            <a:r>
              <a:rPr lang="en-GB" sz="2000" dirty="0" err="1"/>
              <a:t>Váci</a:t>
            </a:r>
            <a:r>
              <a:rPr lang="en-GB" sz="2000" dirty="0"/>
              <a:t>- </a:t>
            </a:r>
            <a:r>
              <a:rPr lang="en-GB" sz="2000" dirty="0" err="1"/>
              <a:t>Bmszki</a:t>
            </a:r>
            <a:r>
              <a:rPr lang="en-GB" sz="2000" dirty="0"/>
              <a:t> </a:t>
            </a:r>
            <a:r>
              <a:rPr lang="en-GB" sz="2000" dirty="0" err="1"/>
              <a:t>Táblás</a:t>
            </a:r>
            <a:r>
              <a:rPr lang="en-GB" sz="2000" dirty="0"/>
              <a:t>- </a:t>
            </a:r>
            <a:r>
              <a:rPr lang="en-GB" sz="2000" dirty="0" err="1"/>
              <a:t>Bmszki</a:t>
            </a:r>
            <a:r>
              <a:rPr lang="en-GB" sz="2000" dirty="0"/>
              <a:t> PDWP- </a:t>
            </a:r>
            <a:r>
              <a:rPr lang="en-GB" sz="2000" dirty="0" err="1"/>
              <a:t>Awakeness</a:t>
            </a:r>
            <a:r>
              <a:rPr lang="en-GB" sz="2000" dirty="0"/>
              <a:t> Foundation</a:t>
            </a:r>
            <a:endParaRPr lang="hu-HU" sz="2000" dirty="0"/>
          </a:p>
        </p:txBody>
      </p:sp>
      <p:pic>
        <p:nvPicPr>
          <p:cNvPr id="8" name="Tartalom helye 7" descr="A képen személy, kék látható&#10;&#10;Automatikusan generált leírás">
            <a:extLst>
              <a:ext uri="{FF2B5EF4-FFF2-40B4-BE49-F238E27FC236}">
                <a16:creationId xmlns:a16="http://schemas.microsoft.com/office/drawing/2014/main" id="{2ABAFC54-F2B4-49CF-A4F9-B29672DBDEAD}"/>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7345362" y="1952248"/>
            <a:ext cx="4846638" cy="3300560"/>
          </a:xfrm>
        </p:spPr>
      </p:pic>
      <p:sp>
        <p:nvSpPr>
          <p:cNvPr id="2" name="Téglalap 1"/>
          <p:cNvSpPr/>
          <p:nvPr/>
        </p:nvSpPr>
        <p:spPr>
          <a:xfrm>
            <a:off x="-15402" y="3666820"/>
            <a:ext cx="7576457" cy="3114699"/>
          </a:xfrm>
          <a:prstGeom prst="rect">
            <a:avLst/>
          </a:prstGeom>
        </p:spPr>
        <p:txBody>
          <a:bodyPr wrap="square">
            <a:spAutoFit/>
          </a:bodyPr>
          <a:lstStyle/>
          <a:p>
            <a:pPr marL="228600" lvl="0" indent="-228600">
              <a:lnSpc>
                <a:spcPct val="120000"/>
              </a:lnSpc>
              <a:spcBef>
                <a:spcPts val="1000"/>
              </a:spcBef>
              <a:buFont typeface="Arial" panose="020B0604020202020204" pitchFamily="34" charset="0"/>
              <a:buChar char="•"/>
            </a:pPr>
            <a:r>
              <a:rPr lang="hu-HU" dirty="0">
                <a:solidFill>
                  <a:prstClr val="black"/>
                </a:solidFill>
              </a:rPr>
              <a:t>R. az összes művészetterápiás alkalmon részt vett</a:t>
            </a:r>
          </a:p>
          <a:p>
            <a:pPr marL="228600" lvl="0" indent="-228600">
              <a:lnSpc>
                <a:spcPct val="120000"/>
              </a:lnSpc>
              <a:spcBef>
                <a:spcPts val="1000"/>
              </a:spcBef>
              <a:buFont typeface="Arial" panose="020B0604020202020204" pitchFamily="34" charset="0"/>
              <a:buChar char="•"/>
            </a:pPr>
            <a:r>
              <a:rPr lang="hu-HU" dirty="0">
                <a:solidFill>
                  <a:prstClr val="black"/>
                </a:solidFill>
              </a:rPr>
              <a:t>Terve az volt, hogy ékszerek készítéséből éljen meg</a:t>
            </a:r>
          </a:p>
          <a:p>
            <a:pPr marL="228600" lvl="0" indent="-228600">
              <a:lnSpc>
                <a:spcPct val="120000"/>
              </a:lnSpc>
              <a:spcBef>
                <a:spcPts val="1000"/>
              </a:spcBef>
              <a:buFont typeface="Arial" panose="020B0604020202020204" pitchFamily="34" charset="0"/>
              <a:buChar char="•"/>
            </a:pPr>
            <a:r>
              <a:rPr lang="hu-HU" dirty="0">
                <a:solidFill>
                  <a:prstClr val="black"/>
                </a:solidFill>
              </a:rPr>
              <a:t>BMSZKI Fejlesztő foglalkoztatási programjában lehetőség nyílt rá</a:t>
            </a:r>
          </a:p>
          <a:p>
            <a:pPr marL="228600" lvl="0" indent="-228600">
              <a:lnSpc>
                <a:spcPct val="120000"/>
              </a:lnSpc>
              <a:spcBef>
                <a:spcPts val="1000"/>
              </a:spcBef>
              <a:buFont typeface="Arial" panose="020B0604020202020204" pitchFamily="34" charset="0"/>
              <a:buChar char="•"/>
            </a:pPr>
            <a:r>
              <a:rPr lang="hu-HU" dirty="0">
                <a:solidFill>
                  <a:prstClr val="black"/>
                </a:solidFill>
              </a:rPr>
              <a:t>1 hónapja dolgozik, napi 3 órát utazik a munkahelyére</a:t>
            </a:r>
          </a:p>
          <a:p>
            <a:pPr marL="228600" lvl="0" indent="-228600">
              <a:lnSpc>
                <a:spcPct val="120000"/>
              </a:lnSpc>
              <a:spcBef>
                <a:spcPts val="1000"/>
              </a:spcBef>
              <a:buFont typeface="Arial" panose="020B0604020202020204" pitchFamily="34" charset="0"/>
              <a:buChar char="•"/>
            </a:pPr>
            <a:r>
              <a:rPr lang="hu-HU" dirty="0">
                <a:solidFill>
                  <a:prstClr val="black"/>
                </a:solidFill>
              </a:rPr>
              <a:t>Mióta dolgozik, nincsenek hanghallásai</a:t>
            </a:r>
          </a:p>
          <a:p>
            <a:pPr lvl="0">
              <a:lnSpc>
                <a:spcPct val="120000"/>
              </a:lnSpc>
              <a:spcBef>
                <a:spcPts val="1000"/>
              </a:spcBef>
            </a:pPr>
            <a:r>
              <a:rPr lang="hu-HU" sz="1600" dirty="0">
                <a:solidFill>
                  <a:prstClr val="black"/>
                </a:solidFill>
              </a:rPr>
              <a:t>SZAKMAI ÖSSZEFOGÁS/Szakmai közösség építés: </a:t>
            </a:r>
          </a:p>
          <a:p>
            <a:pPr lvl="0">
              <a:lnSpc>
                <a:spcPct val="120000"/>
              </a:lnSpc>
              <a:spcBef>
                <a:spcPts val="1000"/>
              </a:spcBef>
            </a:pPr>
            <a:r>
              <a:rPr lang="hu-HU" sz="1600" dirty="0" err="1">
                <a:solidFill>
                  <a:prstClr val="black"/>
                </a:solidFill>
              </a:rPr>
              <a:t>Bmszki</a:t>
            </a:r>
            <a:r>
              <a:rPr lang="hu-HU" sz="1600" dirty="0">
                <a:solidFill>
                  <a:prstClr val="black"/>
                </a:solidFill>
              </a:rPr>
              <a:t> Váci- </a:t>
            </a:r>
            <a:r>
              <a:rPr lang="hu-HU" sz="1600" dirty="0" err="1">
                <a:solidFill>
                  <a:prstClr val="black"/>
                </a:solidFill>
              </a:rPr>
              <a:t>Bmszki</a:t>
            </a:r>
            <a:r>
              <a:rPr lang="hu-HU" sz="1600" dirty="0">
                <a:solidFill>
                  <a:prstClr val="black"/>
                </a:solidFill>
              </a:rPr>
              <a:t> Táblás- </a:t>
            </a:r>
            <a:r>
              <a:rPr lang="hu-HU" sz="1600" dirty="0" err="1">
                <a:solidFill>
                  <a:prstClr val="black"/>
                </a:solidFill>
              </a:rPr>
              <a:t>Bmszki</a:t>
            </a:r>
            <a:r>
              <a:rPr lang="hu-HU" sz="1600" dirty="0">
                <a:solidFill>
                  <a:prstClr val="black"/>
                </a:solidFill>
              </a:rPr>
              <a:t> Fejlesztő foglalkoztatás- Ébredések Alapítvány</a:t>
            </a:r>
          </a:p>
        </p:txBody>
      </p:sp>
    </p:spTree>
    <p:extLst>
      <p:ext uri="{BB962C8B-B14F-4D97-AF65-F5344CB8AC3E}">
        <p14:creationId xmlns:p14="http://schemas.microsoft.com/office/powerpoint/2010/main" val="2295950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26">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8">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6" name="Rectangle 30">
            <a:extLst>
              <a:ext uri="{FF2B5EF4-FFF2-40B4-BE49-F238E27FC236}">
                <a16:creationId xmlns:a16="http://schemas.microsoft.com/office/drawing/2014/main" id="{D3F794D0-2982-490E-88DA-93D48975085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artalom helye 4">
            <a:extLst>
              <a:ext uri="{FF2B5EF4-FFF2-40B4-BE49-F238E27FC236}">
                <a16:creationId xmlns:a16="http://schemas.microsoft.com/office/drawing/2014/main" id="{5FC27FAD-EE76-44D0-ADAB-324EFF70293C}"/>
              </a:ext>
            </a:extLst>
          </p:cNvPr>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t="12874" b="6191"/>
          <a:stretch/>
        </p:blipFill>
        <p:spPr>
          <a:xfrm>
            <a:off x="-2" y="10"/>
            <a:ext cx="12192002" cy="6857990"/>
          </a:xfrm>
          <a:prstGeom prst="rect">
            <a:avLst/>
          </a:prstGeom>
        </p:spPr>
      </p:pic>
      <p:sp>
        <p:nvSpPr>
          <p:cNvPr id="87" name="Rectangle 32">
            <a:extLst>
              <a:ext uri="{FF2B5EF4-FFF2-40B4-BE49-F238E27FC236}">
                <a16:creationId xmlns:a16="http://schemas.microsoft.com/office/drawing/2014/main" id="{AFD24A3D-F07A-44A9-BE55-5576292E15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071729"/>
            <a:ext cx="12192003" cy="1786490"/>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34">
            <a:extLst>
              <a:ext uri="{FF2B5EF4-FFF2-40B4-BE49-F238E27FC236}">
                <a16:creationId xmlns:a16="http://schemas.microsoft.com/office/drawing/2014/main" id="{204441C9-FD2D-4031-B5C5-67478196CC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5071729"/>
            <a:ext cx="8153401" cy="1786269"/>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6">
            <a:extLst>
              <a:ext uri="{FF2B5EF4-FFF2-40B4-BE49-F238E27FC236}">
                <a16:creationId xmlns:a16="http://schemas.microsoft.com/office/drawing/2014/main" id="{3D9D3989-3E00-4727-914E-959DFE8FAC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5071730"/>
            <a:ext cx="8115300" cy="1334505"/>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Freeform: Shape 38">
            <a:extLst>
              <a:ext uri="{FF2B5EF4-FFF2-40B4-BE49-F238E27FC236}">
                <a16:creationId xmlns:a16="http://schemas.microsoft.com/office/drawing/2014/main" id="{C538E4E5-4047-480A-BB9B-9AB54E86D5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3120189" y="3385221"/>
            <a:ext cx="2497963" cy="4087997"/>
          </a:xfrm>
          <a:custGeom>
            <a:avLst/>
            <a:gdLst>
              <a:gd name="connsiteX0" fmla="*/ 2671045 w 2671045"/>
              <a:gd name="connsiteY0" fmla="*/ 8492 h 4371251"/>
              <a:gd name="connsiteX1" fmla="*/ 840176 w 2671045"/>
              <a:gd name="connsiteY1" fmla="*/ 4371251 h 4371251"/>
              <a:gd name="connsiteX2" fmla="*/ 650202 w 2671045"/>
              <a:gd name="connsiteY2" fmla="*/ 4185755 h 4371251"/>
              <a:gd name="connsiteX3" fmla="*/ 0 w 2671045"/>
              <a:gd name="connsiteY3" fmla="*/ 2502877 h 4371251"/>
              <a:gd name="connsiteX4" fmla="*/ 2502877 w 2671045"/>
              <a:gd name="connsiteY4" fmla="*/ 0 h 437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045" h="4371251">
                <a:moveTo>
                  <a:pt x="2671045" y="8492"/>
                </a:moveTo>
                <a:lnTo>
                  <a:pt x="840176" y="4371251"/>
                </a:lnTo>
                <a:lnTo>
                  <a:pt x="650202" y="4185755"/>
                </a:lnTo>
                <a:cubicBezTo>
                  <a:pt x="246220" y="3741276"/>
                  <a:pt x="0" y="3150831"/>
                  <a:pt x="0" y="2502877"/>
                </a:cubicBezTo>
                <a:cubicBezTo>
                  <a:pt x="0" y="1120576"/>
                  <a:pt x="1120576" y="0"/>
                  <a:pt x="2502877" y="0"/>
                </a:cubicBezTo>
                <a:close/>
              </a:path>
            </a:pathLst>
          </a:custGeom>
          <a:gradFill>
            <a:gsLst>
              <a:gs pos="0">
                <a:schemeClr val="accent6">
                  <a:alpha val="0"/>
                </a:schemeClr>
              </a:gs>
              <a:gs pos="100000">
                <a:schemeClr val="accent6">
                  <a:lumMod val="60000"/>
                  <a:lumOff val="40000"/>
                  <a:alpha val="2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Cím 1">
            <a:extLst>
              <a:ext uri="{FF2B5EF4-FFF2-40B4-BE49-F238E27FC236}">
                <a16:creationId xmlns:a16="http://schemas.microsoft.com/office/drawing/2014/main" id="{4F51B1A3-E58C-479D-98BC-F691FFB71EBF}"/>
              </a:ext>
            </a:extLst>
          </p:cNvPr>
          <p:cNvSpPr>
            <a:spLocks noGrp="1"/>
          </p:cNvSpPr>
          <p:nvPr>
            <p:ph type="title"/>
          </p:nvPr>
        </p:nvSpPr>
        <p:spPr>
          <a:xfrm>
            <a:off x="954157" y="5271715"/>
            <a:ext cx="10145864" cy="715617"/>
          </a:xfrm>
        </p:spPr>
        <p:txBody>
          <a:bodyPr vert="horz" lIns="0" tIns="0" rIns="0" bIns="0" rtlCol="0" anchor="b">
            <a:normAutofit/>
          </a:bodyPr>
          <a:lstStyle/>
          <a:p>
            <a:pPr>
              <a:lnSpc>
                <a:spcPct val="90000"/>
              </a:lnSpc>
            </a:pPr>
            <a:r>
              <a:rPr lang="hu-HU" sz="2500" spc="750" dirty="0" err="1" smtClean="0">
                <a:solidFill>
                  <a:schemeClr val="bg1"/>
                </a:solidFill>
              </a:rPr>
              <a:t>Thank</a:t>
            </a:r>
            <a:r>
              <a:rPr lang="hu-HU" sz="2500" spc="750" dirty="0" smtClean="0">
                <a:solidFill>
                  <a:schemeClr val="bg1"/>
                </a:solidFill>
              </a:rPr>
              <a:t> </a:t>
            </a:r>
            <a:r>
              <a:rPr lang="hu-HU" sz="2500" spc="750" dirty="0" err="1" smtClean="0">
                <a:solidFill>
                  <a:schemeClr val="bg1"/>
                </a:solidFill>
              </a:rPr>
              <a:t>you</a:t>
            </a:r>
            <a:r>
              <a:rPr lang="hu-HU" sz="2500" spc="750" dirty="0" smtClean="0">
                <a:solidFill>
                  <a:schemeClr val="bg1"/>
                </a:solidFill>
              </a:rPr>
              <a:t> </a:t>
            </a:r>
            <a:r>
              <a:rPr lang="hu-HU" sz="2500" spc="750" dirty="0" err="1" smtClean="0">
                <a:solidFill>
                  <a:schemeClr val="bg1"/>
                </a:solidFill>
              </a:rPr>
              <a:t>for</a:t>
            </a:r>
            <a:r>
              <a:rPr lang="hu-HU" sz="2500" spc="750" dirty="0" smtClean="0">
                <a:solidFill>
                  <a:schemeClr val="bg1"/>
                </a:solidFill>
              </a:rPr>
              <a:t> </a:t>
            </a:r>
            <a:r>
              <a:rPr lang="hu-HU" sz="2500" spc="750" dirty="0" err="1" smtClean="0">
                <a:solidFill>
                  <a:schemeClr val="bg1"/>
                </a:solidFill>
              </a:rPr>
              <a:t>your</a:t>
            </a:r>
            <a:r>
              <a:rPr lang="hu-HU" sz="2500" spc="750" dirty="0" smtClean="0">
                <a:solidFill>
                  <a:schemeClr val="bg1"/>
                </a:solidFill>
              </a:rPr>
              <a:t> </a:t>
            </a:r>
            <a:r>
              <a:rPr lang="hu-HU" sz="2500" spc="750" dirty="0" err="1" smtClean="0">
                <a:solidFill>
                  <a:schemeClr val="bg1"/>
                </a:solidFill>
              </a:rPr>
              <a:t>attention</a:t>
            </a:r>
            <a:r>
              <a:rPr lang="hu-HU" sz="2500" spc="750" dirty="0" smtClean="0">
                <a:solidFill>
                  <a:schemeClr val="bg1"/>
                </a:solidFill>
              </a:rPr>
              <a:t>!</a:t>
            </a:r>
            <a:r>
              <a:rPr lang="en-US" sz="2500" spc="750" dirty="0">
                <a:solidFill>
                  <a:schemeClr val="bg1"/>
                </a:solidFill>
              </a:rPr>
              <a:t/>
            </a:r>
            <a:br>
              <a:rPr lang="en-US" sz="2500" spc="750" dirty="0">
                <a:solidFill>
                  <a:schemeClr val="bg1"/>
                </a:solidFill>
              </a:rPr>
            </a:br>
            <a:r>
              <a:rPr lang="en-US" sz="2500" spc="750" dirty="0">
                <a:solidFill>
                  <a:schemeClr val="bg1"/>
                </a:solidFill>
              </a:rPr>
              <a:t>emoke.visnyei@gmail.com</a:t>
            </a:r>
          </a:p>
        </p:txBody>
      </p:sp>
    </p:spTree>
    <p:extLst>
      <p:ext uri="{BB962C8B-B14F-4D97-AF65-F5344CB8AC3E}">
        <p14:creationId xmlns:p14="http://schemas.microsoft.com/office/powerpoint/2010/main" val="3210813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8000">
              <a:schemeClr val="accent5">
                <a:lumMod val="0"/>
                <a:lumOff val="100000"/>
              </a:schemeClr>
            </a:gs>
            <a:gs pos="78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6" name="Tartalom helye 5">
            <a:extLst>
              <a:ext uri="{FF2B5EF4-FFF2-40B4-BE49-F238E27FC236}">
                <a16:creationId xmlns:a16="http://schemas.microsoft.com/office/drawing/2014/main" id="{274C3D83-F653-4DE4-B983-984CD9BE2415}"/>
              </a:ext>
            </a:extLst>
          </p:cNvPr>
          <p:cNvPicPr>
            <a:picLocks noGrp="1" noChangeAspect="1"/>
          </p:cNvPicPr>
          <p:nvPr>
            <p:ph idx="1"/>
          </p:nvPr>
        </p:nvPicPr>
        <p:blipFill>
          <a:blip r:embed="rId2"/>
          <a:stretch>
            <a:fillRect/>
          </a:stretch>
        </p:blipFill>
        <p:spPr>
          <a:xfrm>
            <a:off x="1371600" y="3476898"/>
            <a:ext cx="10240963" cy="1231354"/>
          </a:xfrm>
          <a:prstGeom prst="rect">
            <a:avLst/>
          </a:prstGeom>
        </p:spPr>
      </p:pic>
      <p:pic>
        <p:nvPicPr>
          <p:cNvPr id="7" name="Tartalom helye 5">
            <a:extLst>
              <a:ext uri="{FF2B5EF4-FFF2-40B4-BE49-F238E27FC236}">
                <a16:creationId xmlns:a16="http://schemas.microsoft.com/office/drawing/2014/main" id="{1E5BFC38-88FF-4A76-B1A4-4958C550FE18}"/>
              </a:ext>
            </a:extLst>
          </p:cNvPr>
          <p:cNvPicPr>
            <a:picLocks noChangeAspect="1"/>
          </p:cNvPicPr>
          <p:nvPr/>
        </p:nvPicPr>
        <p:blipFill>
          <a:blip r:embed="rId2"/>
          <a:stretch>
            <a:fillRect/>
          </a:stretch>
        </p:blipFill>
        <p:spPr>
          <a:xfrm>
            <a:off x="1371600" y="1985554"/>
            <a:ext cx="10240963" cy="2459238"/>
          </a:xfrm>
          <a:prstGeom prst="rect">
            <a:avLst/>
          </a:prstGeom>
        </p:spPr>
      </p:pic>
      <p:sp>
        <p:nvSpPr>
          <p:cNvPr id="9" name="Szövegdoboz 8">
            <a:extLst>
              <a:ext uri="{FF2B5EF4-FFF2-40B4-BE49-F238E27FC236}">
                <a16:creationId xmlns:a16="http://schemas.microsoft.com/office/drawing/2014/main" id="{CCC237E0-1608-4689-964A-9240838CAF8C}"/>
              </a:ext>
            </a:extLst>
          </p:cNvPr>
          <p:cNvSpPr txBox="1"/>
          <p:nvPr/>
        </p:nvSpPr>
        <p:spPr>
          <a:xfrm>
            <a:off x="6648994" y="1763608"/>
            <a:ext cx="5159512" cy="3426579"/>
          </a:xfrm>
          <a:prstGeom prst="rect">
            <a:avLst/>
          </a:prstGeom>
          <a:noFill/>
        </p:spPr>
        <p:txBody>
          <a:bodyPr wrap="square">
            <a:spAutoFit/>
          </a:bodyPr>
          <a:lstStyle/>
          <a:p>
            <a:pPr indent="449580" algn="just">
              <a:lnSpc>
                <a:spcPct val="150000"/>
              </a:lnSpc>
              <a:spcAft>
                <a:spcPts val="800"/>
              </a:spcAft>
            </a:pPr>
            <a:r>
              <a:rPr lang="hu-HU" sz="2800" dirty="0"/>
              <a:t>"Minél többet gondolkodom rajta, annál inkább érzem, hogy semmi sincs, amiben több művészet lenne, mint szeretni az embereket." </a:t>
            </a:r>
          </a:p>
          <a:p>
            <a:pPr indent="449580" algn="r">
              <a:lnSpc>
                <a:spcPct val="150000"/>
              </a:lnSpc>
              <a:spcAft>
                <a:spcPts val="800"/>
              </a:spcAft>
            </a:pPr>
            <a:r>
              <a:rPr lang="hu-HU" sz="2800" dirty="0"/>
              <a:t>Vincent Van </a:t>
            </a:r>
            <a:r>
              <a:rPr lang="hu-HU" sz="2800" dirty="0" smtClean="0"/>
              <a:t>Gogh</a:t>
            </a:r>
            <a:endParaRPr lang="hu-HU"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Téglalap 1"/>
          <p:cNvSpPr/>
          <p:nvPr/>
        </p:nvSpPr>
        <p:spPr>
          <a:xfrm>
            <a:off x="548957" y="1763608"/>
            <a:ext cx="5408024" cy="2780248"/>
          </a:xfrm>
          <a:prstGeom prst="rect">
            <a:avLst/>
          </a:prstGeom>
        </p:spPr>
        <p:txBody>
          <a:bodyPr wrap="square">
            <a:spAutoFit/>
          </a:bodyPr>
          <a:lstStyle/>
          <a:p>
            <a:pPr lvl="0" indent="449580" algn="just">
              <a:lnSpc>
                <a:spcPct val="150000"/>
              </a:lnSpc>
              <a:spcAft>
                <a:spcPts val="800"/>
              </a:spcAft>
            </a:pPr>
            <a:r>
              <a:rPr lang="hu-HU" sz="2800" dirty="0" smtClean="0">
                <a:solidFill>
                  <a:prstClr val="black"/>
                </a:solidFill>
              </a:rPr>
              <a:t>"</a:t>
            </a:r>
            <a:r>
              <a:rPr lang="en-GB" sz="2800" dirty="0">
                <a:solidFill>
                  <a:prstClr val="black"/>
                </a:solidFill>
              </a:rPr>
              <a:t>The more I think about it, the more I feel there is nothing more artistic than loving people." </a:t>
            </a:r>
          </a:p>
          <a:p>
            <a:pPr lvl="0" indent="449580" algn="r">
              <a:lnSpc>
                <a:spcPct val="150000"/>
              </a:lnSpc>
              <a:spcAft>
                <a:spcPts val="800"/>
              </a:spcAft>
            </a:pPr>
            <a:r>
              <a:rPr lang="hu-HU" sz="2800" dirty="0" smtClean="0">
                <a:solidFill>
                  <a:prstClr val="black"/>
                </a:solidFill>
              </a:rPr>
              <a:t>Vincent </a:t>
            </a:r>
            <a:r>
              <a:rPr lang="hu-HU" sz="2800" dirty="0">
                <a:solidFill>
                  <a:prstClr val="black"/>
                </a:solidFill>
              </a:rPr>
              <a:t>Van </a:t>
            </a:r>
            <a:r>
              <a:rPr lang="hu-HU" sz="2800" dirty="0" smtClean="0">
                <a:solidFill>
                  <a:prstClr val="black"/>
                </a:solidFill>
              </a:rPr>
              <a:t>Gogh</a:t>
            </a:r>
            <a:endParaRPr lang="hu-HU" sz="28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862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0"/>
                <a:lumOff val="100000"/>
              </a:schemeClr>
            </a:gs>
            <a:gs pos="88000">
              <a:schemeClr val="accent5">
                <a:lumMod val="0"/>
                <a:lumOff val="100000"/>
              </a:schemeClr>
            </a:gs>
            <a:gs pos="96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DB33CF7-41AF-45BF-8C82-742E357BAD3B}"/>
              </a:ext>
            </a:extLst>
          </p:cNvPr>
          <p:cNvSpPr>
            <a:spLocks noGrp="1"/>
          </p:cNvSpPr>
          <p:nvPr>
            <p:ph type="title"/>
          </p:nvPr>
        </p:nvSpPr>
        <p:spPr>
          <a:xfrm>
            <a:off x="418012" y="758642"/>
            <a:ext cx="5329645" cy="619178"/>
          </a:xfrm>
        </p:spPr>
        <p:txBody>
          <a:bodyPr/>
          <a:lstStyle/>
          <a:p>
            <a:pPr algn="ctr"/>
            <a:r>
              <a:rPr lang="hu-HU" dirty="0" err="1" smtClean="0"/>
              <a:t>BrieFly</a:t>
            </a:r>
            <a:r>
              <a:rPr lang="hu-HU" dirty="0" smtClean="0"/>
              <a:t> </a:t>
            </a:r>
            <a:r>
              <a:rPr lang="hu-HU" dirty="0" err="1" smtClean="0"/>
              <a:t>about</a:t>
            </a:r>
            <a:r>
              <a:rPr lang="hu-HU" dirty="0" smtClean="0"/>
              <a:t> me</a:t>
            </a:r>
            <a:endParaRPr lang="hu-HU" dirty="0"/>
          </a:p>
        </p:txBody>
      </p:sp>
      <p:sp useBgFill="1">
        <p:nvSpPr>
          <p:cNvPr id="3" name="Tartalom helye 2">
            <a:extLst>
              <a:ext uri="{FF2B5EF4-FFF2-40B4-BE49-F238E27FC236}">
                <a16:creationId xmlns:a16="http://schemas.microsoft.com/office/drawing/2014/main" id="{6577CF6E-B86A-4B92-B7A2-DC0B1BE621B8}"/>
              </a:ext>
            </a:extLst>
          </p:cNvPr>
          <p:cNvSpPr>
            <a:spLocks noGrp="1"/>
          </p:cNvSpPr>
          <p:nvPr>
            <p:ph idx="1"/>
          </p:nvPr>
        </p:nvSpPr>
        <p:spPr>
          <a:xfrm>
            <a:off x="418012" y="1515291"/>
            <a:ext cx="5564777" cy="4624253"/>
          </a:xfrm>
          <a:ln>
            <a:gradFill>
              <a:gsLst>
                <a:gs pos="5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rmAutofit lnSpcReduction="10000"/>
          </a:bodyPr>
          <a:lstStyle/>
          <a:p>
            <a:r>
              <a:rPr lang="hu-HU" sz="1800" dirty="0" err="1" smtClean="0">
                <a:latin typeface="Times New Roman" panose="02020603050405020304" pitchFamily="18" charset="0"/>
                <a:ea typeface="Times New Roman" panose="02020603050405020304" pitchFamily="18" charset="0"/>
              </a:rPr>
              <a:t>Leading</a:t>
            </a:r>
            <a:r>
              <a:rPr lang="en-GB" sz="1800" dirty="0" smtClean="0">
                <a:latin typeface="Times New Roman" panose="02020603050405020304" pitchFamily="18" charset="0"/>
                <a:ea typeface="Times New Roman" panose="02020603050405020304" pitchFamily="18" charset="0"/>
              </a:rPr>
              <a:t> </a:t>
            </a:r>
            <a:r>
              <a:rPr lang="en-GB" sz="1800" dirty="0">
                <a:latin typeface="Times New Roman" panose="02020603050405020304" pitchFamily="18" charset="0"/>
                <a:ea typeface="Times New Roman" panose="02020603050405020304" pitchFamily="18" charset="0"/>
              </a:rPr>
              <a:t>art groups for </a:t>
            </a:r>
            <a:r>
              <a:rPr lang="hu-HU" sz="1800" dirty="0" err="1" smtClean="0">
                <a:latin typeface="Times New Roman" panose="02020603050405020304" pitchFamily="18" charset="0"/>
                <a:ea typeface="Times New Roman" panose="02020603050405020304" pitchFamily="18" charset="0"/>
              </a:rPr>
              <a:t>people</a:t>
            </a:r>
            <a:r>
              <a:rPr lang="en-GB" sz="1800" dirty="0" smtClean="0">
                <a:latin typeface="Times New Roman" panose="02020603050405020304" pitchFamily="18" charset="0"/>
                <a:ea typeface="Times New Roman" panose="02020603050405020304" pitchFamily="18" charset="0"/>
              </a:rPr>
              <a:t> </a:t>
            </a:r>
            <a:r>
              <a:rPr lang="en-GB" sz="1800" dirty="0">
                <a:latin typeface="Times New Roman" panose="02020603050405020304" pitchFamily="18" charset="0"/>
                <a:ea typeface="Times New Roman" panose="02020603050405020304" pitchFamily="18" charset="0"/>
              </a:rPr>
              <a:t>experiencing homelessness for almost 10 </a:t>
            </a:r>
            <a:r>
              <a:rPr lang="en-GB" sz="1800" dirty="0" smtClean="0">
                <a:latin typeface="Times New Roman" panose="02020603050405020304" pitchFamily="18" charset="0"/>
                <a:ea typeface="Times New Roman" panose="02020603050405020304" pitchFamily="18" charset="0"/>
              </a:rPr>
              <a:t>years</a:t>
            </a:r>
            <a:r>
              <a:rPr lang="hu-HU" sz="1800" dirty="0" smtClean="0">
                <a:latin typeface="Times New Roman" panose="02020603050405020304" pitchFamily="18" charset="0"/>
                <a:ea typeface="Times New Roman" panose="02020603050405020304" pitchFamily="18" charset="0"/>
              </a:rPr>
              <a:t>.</a:t>
            </a:r>
          </a:p>
          <a:p>
            <a:r>
              <a:rPr lang="hu-HU" sz="1800" dirty="0" err="1" smtClean="0">
                <a:latin typeface="Times New Roman" panose="02020603050405020304" pitchFamily="18" charset="0"/>
                <a:ea typeface="Times New Roman" panose="02020603050405020304" pitchFamily="18" charset="0"/>
              </a:rPr>
              <a:t>Organising</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regular</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exhibitions</a:t>
            </a:r>
            <a:r>
              <a:rPr lang="hu-HU" sz="1800" dirty="0" smtClean="0">
                <a:latin typeface="Times New Roman" panose="02020603050405020304" pitchFamily="18" charset="0"/>
                <a:ea typeface="Times New Roman" panose="02020603050405020304" pitchFamily="18" charset="0"/>
              </a:rPr>
              <a:t> of </a:t>
            </a:r>
            <a:r>
              <a:rPr lang="hu-HU" sz="1800" dirty="0" err="1" smtClean="0">
                <a:latin typeface="Times New Roman" panose="02020603050405020304" pitchFamily="18" charset="0"/>
                <a:ea typeface="Times New Roman" panose="02020603050405020304" pitchFamily="18" charset="0"/>
              </a:rPr>
              <a:t>the</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artworks</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from</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these</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groups</a:t>
            </a:r>
            <a:r>
              <a:rPr lang="hu-HU" sz="1800" dirty="0" smtClean="0">
                <a:latin typeface="Times New Roman" panose="02020603050405020304" pitchFamily="18" charset="0"/>
                <a:ea typeface="Times New Roman" panose="02020603050405020304" pitchFamily="18" charset="0"/>
              </a:rPr>
              <a:t>. 14 </a:t>
            </a:r>
            <a:r>
              <a:rPr lang="hu-HU" sz="1800" dirty="0" err="1" smtClean="0">
                <a:latin typeface="Times New Roman" panose="02020603050405020304" pitchFamily="18" charset="0"/>
                <a:ea typeface="Times New Roman" panose="02020603050405020304" pitchFamily="18" charset="0"/>
              </a:rPr>
              <a:t>exhibitions</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have</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been</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held</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so</a:t>
            </a:r>
            <a:r>
              <a:rPr lang="hu-HU" sz="1800" dirty="0" smtClean="0">
                <a:latin typeface="Times New Roman" panose="02020603050405020304" pitchFamily="18" charset="0"/>
                <a:ea typeface="Times New Roman" panose="02020603050405020304" pitchFamily="18" charset="0"/>
              </a:rPr>
              <a:t> far. </a:t>
            </a:r>
            <a:endParaRPr lang="hu-HU" sz="1800" dirty="0" smtClean="0">
              <a:effectLst/>
              <a:latin typeface="Times New Roman" panose="02020603050405020304" pitchFamily="18" charset="0"/>
              <a:ea typeface="Times New Roman" panose="02020603050405020304" pitchFamily="18" charset="0"/>
            </a:endParaRPr>
          </a:p>
          <a:p>
            <a:r>
              <a:rPr lang="hu-HU" sz="1800" dirty="0" smtClean="0">
                <a:latin typeface="Times New Roman" panose="02020603050405020304" pitchFamily="18" charset="0"/>
                <a:ea typeface="Times New Roman" panose="02020603050405020304" pitchFamily="18" charset="0"/>
              </a:rPr>
              <a:t>I </a:t>
            </a:r>
            <a:r>
              <a:rPr lang="hu-HU" sz="1800" dirty="0" err="1" smtClean="0">
                <a:latin typeface="Times New Roman" panose="02020603050405020304" pitchFamily="18" charset="0"/>
                <a:ea typeface="Times New Roman" panose="02020603050405020304" pitchFamily="18" charset="0"/>
              </a:rPr>
              <a:t>have</a:t>
            </a:r>
            <a:r>
              <a:rPr lang="hu-HU" sz="1800" dirty="0" smtClean="0">
                <a:latin typeface="Times New Roman" panose="02020603050405020304" pitchFamily="18" charset="0"/>
                <a:ea typeface="Times New Roman" panose="02020603050405020304" pitchFamily="18" charset="0"/>
              </a:rPr>
              <a:t> led </a:t>
            </a:r>
            <a:r>
              <a:rPr lang="hu-HU" sz="1800" dirty="0" err="1" smtClean="0">
                <a:latin typeface="Times New Roman" panose="02020603050405020304" pitchFamily="18" charset="0"/>
                <a:ea typeface="Times New Roman" panose="02020603050405020304" pitchFamily="18" charset="0"/>
              </a:rPr>
              <a:t>seminars</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about</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logotherapy</a:t>
            </a:r>
            <a:r>
              <a:rPr lang="hu-HU" sz="1800" dirty="0" smtClean="0">
                <a:latin typeface="Times New Roman" panose="02020603050405020304" pitchFamily="18" charset="0"/>
                <a:ea typeface="Times New Roman" panose="02020603050405020304" pitchFamily="18" charset="0"/>
              </a:rPr>
              <a:t> and art </a:t>
            </a:r>
            <a:r>
              <a:rPr lang="hu-HU" sz="1800" dirty="0" err="1" smtClean="0">
                <a:latin typeface="Times New Roman" panose="02020603050405020304" pitchFamily="18" charset="0"/>
                <a:ea typeface="Times New Roman" panose="02020603050405020304" pitchFamily="18" charset="0"/>
              </a:rPr>
              <a:t>therapy</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at</a:t>
            </a:r>
            <a:r>
              <a:rPr lang="hu-HU" sz="1800" dirty="0" smtClean="0">
                <a:latin typeface="Times New Roman" panose="02020603050405020304" pitchFamily="18" charset="0"/>
                <a:ea typeface="Times New Roman" panose="02020603050405020304" pitchFamily="18" charset="0"/>
              </a:rPr>
              <a:t>:</a:t>
            </a:r>
            <a:endParaRPr lang="hu-HU" sz="1800" dirty="0">
              <a:latin typeface="Times New Roman" panose="02020603050405020304" pitchFamily="18" charset="0"/>
              <a:ea typeface="Times New Roman" panose="02020603050405020304" pitchFamily="18" charset="0"/>
            </a:endParaRPr>
          </a:p>
          <a:p>
            <a:pPr lvl="1"/>
            <a:r>
              <a:rPr lang="hu-HU" sz="1800" dirty="0" smtClean="0">
                <a:effectLst/>
                <a:latin typeface="Times New Roman" panose="02020603050405020304" pitchFamily="18" charset="0"/>
                <a:ea typeface="Times New Roman" panose="02020603050405020304" pitchFamily="18" charset="0"/>
              </a:rPr>
              <a:t>Eötvös Loránd University Budapest (</a:t>
            </a:r>
            <a:r>
              <a:rPr lang="hu-HU" sz="1800" dirty="0" err="1" smtClean="0">
                <a:effectLst/>
                <a:latin typeface="Times New Roman" panose="02020603050405020304" pitchFamily="18" charset="0"/>
                <a:ea typeface="Times New Roman" panose="02020603050405020304" pitchFamily="18" charset="0"/>
              </a:rPr>
              <a:t>for</a:t>
            </a:r>
            <a:r>
              <a:rPr lang="hu-HU" sz="1800" dirty="0" smtClean="0">
                <a:effectLst/>
                <a:latin typeface="Times New Roman" panose="02020603050405020304" pitchFamily="18" charset="0"/>
                <a:ea typeface="Times New Roman" panose="02020603050405020304" pitchFamily="18" charset="0"/>
              </a:rPr>
              <a:t> </a:t>
            </a:r>
            <a:r>
              <a:rPr lang="hu-HU" sz="1800" dirty="0" err="1" smtClean="0">
                <a:effectLst/>
                <a:latin typeface="Times New Roman" panose="02020603050405020304" pitchFamily="18" charset="0"/>
                <a:ea typeface="Times New Roman" panose="02020603050405020304" pitchFamily="18" charset="0"/>
              </a:rPr>
              <a:t>social</a:t>
            </a:r>
            <a:r>
              <a:rPr lang="hu-HU" sz="1800" dirty="0" smtClean="0">
                <a:effectLst/>
                <a:latin typeface="Times New Roman" panose="02020603050405020304" pitchFamily="18" charset="0"/>
                <a:ea typeface="Times New Roman" panose="02020603050405020304" pitchFamily="18" charset="0"/>
              </a:rPr>
              <a:t> </a:t>
            </a:r>
            <a:r>
              <a:rPr lang="hu-HU" sz="1800" dirty="0" err="1" smtClean="0">
                <a:effectLst/>
                <a:latin typeface="Times New Roman" panose="02020603050405020304" pitchFamily="18" charset="0"/>
                <a:ea typeface="Times New Roman" panose="02020603050405020304" pitchFamily="18" charset="0"/>
              </a:rPr>
              <a:t>worker</a:t>
            </a:r>
            <a:r>
              <a:rPr lang="hu-HU" sz="1800" dirty="0" smtClean="0">
                <a:effectLst/>
                <a:latin typeface="Times New Roman" panose="02020603050405020304" pitchFamily="18" charset="0"/>
                <a:ea typeface="Times New Roman" panose="02020603050405020304" pitchFamily="18" charset="0"/>
              </a:rPr>
              <a:t> </a:t>
            </a:r>
            <a:r>
              <a:rPr lang="hu-HU" sz="1800" dirty="0" err="1" smtClean="0">
                <a:effectLst/>
                <a:latin typeface="Times New Roman" panose="02020603050405020304" pitchFamily="18" charset="0"/>
                <a:ea typeface="Times New Roman" panose="02020603050405020304" pitchFamily="18" charset="0"/>
              </a:rPr>
              <a:t>stundents</a:t>
            </a:r>
            <a:r>
              <a:rPr lang="hu-HU" sz="1800" dirty="0" smtClean="0">
                <a:effectLst/>
                <a:latin typeface="Times New Roman" panose="02020603050405020304" pitchFamily="18" charset="0"/>
                <a:ea typeface="Times New Roman" panose="02020603050405020304" pitchFamily="18" charset="0"/>
              </a:rPr>
              <a:t>)</a:t>
            </a:r>
            <a:endParaRPr lang="hu-HU" sz="1800" dirty="0">
              <a:latin typeface="Times New Roman" panose="02020603050405020304" pitchFamily="18" charset="0"/>
              <a:ea typeface="Times New Roman" panose="02020603050405020304" pitchFamily="18" charset="0"/>
            </a:endParaRPr>
          </a:p>
          <a:p>
            <a:pPr lvl="1"/>
            <a:r>
              <a:rPr lang="hu-HU" sz="1800" dirty="0" smtClean="0">
                <a:latin typeface="Times New Roman" panose="02020603050405020304" pitchFamily="18" charset="0"/>
                <a:ea typeface="Times New Roman" panose="02020603050405020304" pitchFamily="18" charset="0"/>
              </a:rPr>
              <a:t>Pázmány Péter </a:t>
            </a:r>
            <a:r>
              <a:rPr lang="hu-HU" sz="1800" dirty="0" err="1" smtClean="0">
                <a:latin typeface="Times New Roman" panose="02020603050405020304" pitchFamily="18" charset="0"/>
                <a:ea typeface="Times New Roman" panose="02020603050405020304" pitchFamily="18" charset="0"/>
              </a:rPr>
              <a:t>Chatolic</a:t>
            </a:r>
            <a:r>
              <a:rPr lang="hu-HU" sz="1800" dirty="0" smtClean="0">
                <a:latin typeface="Times New Roman" panose="02020603050405020304" pitchFamily="18" charset="0"/>
                <a:ea typeface="Times New Roman" panose="02020603050405020304" pitchFamily="18" charset="0"/>
              </a:rPr>
              <a:t> University (</a:t>
            </a:r>
            <a:r>
              <a:rPr lang="hu-HU" sz="1800" dirty="0" err="1" smtClean="0">
                <a:latin typeface="Times New Roman" panose="02020603050405020304" pitchFamily="18" charset="0"/>
                <a:ea typeface="Times New Roman" panose="02020603050405020304" pitchFamily="18" charset="0"/>
              </a:rPr>
              <a:t>for</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psychologist</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students</a:t>
            </a:r>
            <a:r>
              <a:rPr lang="hu-HU" sz="1800" dirty="0" smtClean="0">
                <a:latin typeface="Times New Roman" panose="02020603050405020304" pitchFamily="18" charset="0"/>
                <a:ea typeface="Times New Roman" panose="02020603050405020304" pitchFamily="18" charset="0"/>
              </a:rPr>
              <a:t>) </a:t>
            </a:r>
            <a:endParaRPr lang="hu-HU" sz="1800" dirty="0">
              <a:effectLst/>
              <a:latin typeface="Times New Roman" panose="02020603050405020304" pitchFamily="18" charset="0"/>
              <a:ea typeface="Times New Roman" panose="02020603050405020304" pitchFamily="18" charset="0"/>
            </a:endParaRPr>
          </a:p>
          <a:p>
            <a:r>
              <a:rPr lang="hu-HU" sz="1800" dirty="0" smtClean="0">
                <a:latin typeface="Times New Roman" panose="02020603050405020304" pitchFamily="18" charset="0"/>
                <a:ea typeface="Times New Roman" panose="02020603050405020304" pitchFamily="18" charset="0"/>
              </a:rPr>
              <a:t>I </a:t>
            </a:r>
            <a:r>
              <a:rPr lang="hu-HU" sz="1800" dirty="0" err="1" smtClean="0">
                <a:latin typeface="Times New Roman" panose="02020603050405020304" pitchFamily="18" charset="0"/>
                <a:ea typeface="Times New Roman" panose="02020603050405020304" pitchFamily="18" charset="0"/>
              </a:rPr>
              <a:t>have</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written</a:t>
            </a:r>
            <a:r>
              <a:rPr lang="hu-HU" sz="1800" dirty="0" smtClean="0">
                <a:latin typeface="Times New Roman" panose="02020603050405020304" pitchFamily="18" charset="0"/>
                <a:ea typeface="Times New Roman" panose="02020603050405020304" pitchFamily="18" charset="0"/>
              </a:rPr>
              <a:t> 7 </a:t>
            </a:r>
            <a:r>
              <a:rPr lang="hu-HU" sz="1800" dirty="0" err="1" smtClean="0">
                <a:latin typeface="Times New Roman" panose="02020603050405020304" pitchFamily="18" charset="0"/>
                <a:ea typeface="Times New Roman" panose="02020603050405020304" pitchFamily="18" charset="0"/>
              </a:rPr>
              <a:t>publications</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at</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this</a:t>
            </a:r>
            <a:r>
              <a:rPr lang="hu-HU" sz="1800" dirty="0" smtClean="0">
                <a:latin typeface="Times New Roman" panose="02020603050405020304" pitchFamily="18" charset="0"/>
                <a:ea typeface="Times New Roman" panose="02020603050405020304" pitchFamily="18" charset="0"/>
              </a:rPr>
              <a:t> </a:t>
            </a:r>
            <a:r>
              <a:rPr lang="hu-HU" sz="1800" dirty="0" err="1" smtClean="0">
                <a:latin typeface="Times New Roman" panose="02020603050405020304" pitchFamily="18" charset="0"/>
                <a:ea typeface="Times New Roman" panose="02020603050405020304" pitchFamily="18" charset="0"/>
              </a:rPr>
              <a:t>topic</a:t>
            </a:r>
            <a:endParaRPr lang="hu-HU" sz="1800" dirty="0">
              <a:latin typeface="Times New Roman" panose="02020603050405020304" pitchFamily="18" charset="0"/>
              <a:ea typeface="Times New Roman" panose="02020603050405020304" pitchFamily="18" charset="0"/>
            </a:endParaRPr>
          </a:p>
          <a:p>
            <a:r>
              <a:rPr lang="hu-HU" sz="1800" dirty="0" smtClean="0">
                <a:latin typeface="Times New Roman" panose="02020603050405020304" pitchFamily="18" charset="0"/>
                <a:ea typeface="Times New Roman" panose="02020603050405020304" pitchFamily="18" charset="0"/>
              </a:rPr>
              <a:t>Home</a:t>
            </a:r>
            <a:r>
              <a:rPr lang="hu-HU" sz="1800" dirty="0" smtClean="0">
                <a:effectLst/>
                <a:latin typeface="Times New Roman" panose="02020603050405020304" pitchFamily="18" charset="0"/>
                <a:ea typeface="Times New Roman" panose="02020603050405020304" pitchFamily="18" charset="0"/>
              </a:rPr>
              <a:t>page of </a:t>
            </a:r>
            <a:r>
              <a:rPr lang="hu-HU" sz="1800" dirty="0" err="1" smtClean="0">
                <a:effectLst/>
                <a:latin typeface="Times New Roman" panose="02020603050405020304" pitchFamily="18" charset="0"/>
                <a:ea typeface="Times New Roman" panose="02020603050405020304" pitchFamily="18" charset="0"/>
              </a:rPr>
              <a:t>our</a:t>
            </a:r>
            <a:r>
              <a:rPr lang="hu-HU" sz="1800" dirty="0" smtClean="0">
                <a:effectLst/>
                <a:latin typeface="Times New Roman" panose="02020603050405020304" pitchFamily="18" charset="0"/>
                <a:ea typeface="Times New Roman" panose="02020603050405020304" pitchFamily="18" charset="0"/>
              </a:rPr>
              <a:t> project: </a:t>
            </a:r>
            <a:r>
              <a:rPr lang="hu-HU" sz="1800" dirty="0">
                <a:effectLst/>
                <a:latin typeface="Times New Roman" panose="02020603050405020304" pitchFamily="18" charset="0"/>
                <a:ea typeface="Times New Roman" panose="02020603050405020304" pitchFamily="18" charset="0"/>
              </a:rPr>
              <a:t>https://szabadsagszinei.hu/hajlektalanok-halhatatlan-ertekei/</a:t>
            </a:r>
          </a:p>
          <a:p>
            <a:endParaRPr lang="hu-HU" sz="1800" dirty="0">
              <a:effectLst/>
              <a:latin typeface="Times New Roman" panose="02020603050405020304" pitchFamily="18" charset="0"/>
              <a:ea typeface="Times New Roman" panose="02020603050405020304" pitchFamily="18" charset="0"/>
            </a:endParaRPr>
          </a:p>
        </p:txBody>
      </p:sp>
      <p:sp>
        <p:nvSpPr>
          <p:cNvPr id="4" name="Téglalap 3"/>
          <p:cNvSpPr/>
          <p:nvPr/>
        </p:nvSpPr>
        <p:spPr>
          <a:xfrm>
            <a:off x="6270171" y="758642"/>
            <a:ext cx="6050311" cy="646331"/>
          </a:xfrm>
          <a:prstGeom prst="rect">
            <a:avLst/>
          </a:prstGeom>
        </p:spPr>
        <p:txBody>
          <a:bodyPr wrap="none">
            <a:spAutoFit/>
          </a:bodyPr>
          <a:lstStyle/>
          <a:p>
            <a:r>
              <a:rPr lang="hu-HU" sz="3600" b="1" cap="all" spc="700" dirty="0">
                <a:solidFill>
                  <a:prstClr val="black"/>
                </a:solidFill>
                <a:ea typeface="+mj-ea"/>
                <a:cs typeface="+mj-cs"/>
              </a:rPr>
              <a:t>Magamról röviden</a:t>
            </a:r>
            <a:endParaRPr lang="en-GB" dirty="0"/>
          </a:p>
        </p:txBody>
      </p:sp>
      <p:sp>
        <p:nvSpPr>
          <p:cNvPr id="5" name="Téglalap 4"/>
          <p:cNvSpPr/>
          <p:nvPr/>
        </p:nvSpPr>
        <p:spPr>
          <a:xfrm>
            <a:off x="5982789" y="1404973"/>
            <a:ext cx="6096000" cy="4850559"/>
          </a:xfrm>
          <a:prstGeom prst="rect">
            <a:avLst/>
          </a:prstGeom>
        </p:spPr>
        <p:txBody>
          <a:bodyPr>
            <a:spAutoFit/>
          </a:bodyPr>
          <a:lstStyle/>
          <a:p>
            <a:pPr marL="285750" lvl="0" indent="-285750">
              <a:lnSpc>
                <a:spcPct val="120000"/>
              </a:lnSpc>
              <a:spcBef>
                <a:spcPts val="1000"/>
              </a:spcBef>
              <a:buFont typeface="Arial" panose="020B0604020202020204" pitchFamily="34" charset="0"/>
              <a:buChar char="•"/>
            </a:pPr>
            <a:r>
              <a:rPr lang="hu-HU" dirty="0">
                <a:solidFill>
                  <a:prstClr val="black"/>
                </a:solidFill>
                <a:latin typeface="Times New Roman" panose="02020603050405020304" pitchFamily="18" charset="0"/>
                <a:ea typeface="Times New Roman" panose="02020603050405020304" pitchFamily="18" charset="0"/>
              </a:rPr>
              <a:t>K</a:t>
            </a:r>
            <a:r>
              <a:rPr lang="hu-HU" dirty="0" smtClean="0">
                <a:solidFill>
                  <a:prstClr val="black"/>
                </a:solidFill>
                <a:latin typeface="Times New Roman" panose="02020603050405020304" pitchFamily="18" charset="0"/>
                <a:ea typeface="Times New Roman" panose="02020603050405020304" pitchFamily="18" charset="0"/>
              </a:rPr>
              <a:t>özel </a:t>
            </a:r>
            <a:r>
              <a:rPr lang="hu-HU" dirty="0">
                <a:solidFill>
                  <a:prstClr val="black"/>
                </a:solidFill>
                <a:latin typeface="Times New Roman" panose="02020603050405020304" pitchFamily="18" charset="0"/>
                <a:ea typeface="Times New Roman" panose="02020603050405020304" pitchFamily="18" charset="0"/>
              </a:rPr>
              <a:t>10 éve </a:t>
            </a:r>
            <a:r>
              <a:rPr lang="hu-HU" dirty="0" smtClean="0">
                <a:solidFill>
                  <a:prstClr val="black"/>
                </a:solidFill>
                <a:latin typeface="Times New Roman" panose="02020603050405020304" pitchFamily="18" charset="0"/>
                <a:ea typeface="Times New Roman" panose="02020603050405020304" pitchFamily="18" charset="0"/>
              </a:rPr>
              <a:t>tartok művészeti csoportokat hajléktalan élethelyzetű </a:t>
            </a:r>
            <a:r>
              <a:rPr lang="hu-HU" dirty="0">
                <a:solidFill>
                  <a:prstClr val="black"/>
                </a:solidFill>
                <a:latin typeface="Times New Roman" panose="02020603050405020304" pitchFamily="18" charset="0"/>
                <a:ea typeface="Times New Roman" panose="02020603050405020304" pitchFamily="18" charset="0"/>
              </a:rPr>
              <a:t>ügyfeleknek</a:t>
            </a:r>
            <a:r>
              <a:rPr lang="hu-HU" dirty="0" smtClean="0">
                <a:solidFill>
                  <a:prstClr val="black"/>
                </a:solidFill>
                <a:latin typeface="Times New Roman" panose="02020603050405020304" pitchFamily="18" charset="0"/>
                <a:ea typeface="Times New Roman" panose="02020603050405020304" pitchFamily="18" charset="0"/>
              </a:rPr>
              <a:t>,</a:t>
            </a:r>
            <a:endParaRPr lang="hu-HU" dirty="0">
              <a:solidFill>
                <a:prstClr val="black"/>
              </a:solidFill>
              <a:latin typeface="Times New Roman" panose="02020603050405020304" pitchFamily="18" charset="0"/>
              <a:ea typeface="Times New Roman" panose="02020603050405020304" pitchFamily="18" charset="0"/>
            </a:endParaRPr>
          </a:p>
          <a:p>
            <a:pPr marL="285750" lvl="0" indent="-285750">
              <a:lnSpc>
                <a:spcPct val="120000"/>
              </a:lnSpc>
              <a:spcBef>
                <a:spcPts val="1000"/>
              </a:spcBef>
              <a:buFont typeface="Arial" panose="020B0604020202020204" pitchFamily="34" charset="0"/>
              <a:buChar char="•"/>
            </a:pPr>
            <a:r>
              <a:rPr lang="hu-HU" dirty="0">
                <a:solidFill>
                  <a:prstClr val="black"/>
                </a:solidFill>
                <a:latin typeface="Times New Roman" panose="02020603050405020304" pitchFamily="18" charset="0"/>
                <a:ea typeface="Times New Roman" panose="02020603050405020304" pitchFamily="18" charset="0"/>
              </a:rPr>
              <a:t>2014-től folyamatosan rendezünk kiállításokat a csoportokon készült alkotásokból </a:t>
            </a:r>
            <a:r>
              <a:rPr lang="hu-HU" dirty="0" smtClean="0">
                <a:solidFill>
                  <a:prstClr val="black"/>
                </a:solidFill>
                <a:latin typeface="Times New Roman" panose="02020603050405020304" pitchFamily="18" charset="0"/>
                <a:ea typeface="Times New Roman" panose="02020603050405020304" pitchFamily="18" charset="0"/>
              </a:rPr>
              <a:t>(14 </a:t>
            </a:r>
            <a:r>
              <a:rPr lang="hu-HU" dirty="0">
                <a:solidFill>
                  <a:prstClr val="black"/>
                </a:solidFill>
                <a:latin typeface="Times New Roman" panose="02020603050405020304" pitchFamily="18" charset="0"/>
                <a:ea typeface="Times New Roman" panose="02020603050405020304" pitchFamily="18" charset="0"/>
              </a:rPr>
              <a:t>kiállítás </a:t>
            </a:r>
            <a:r>
              <a:rPr lang="hu-HU" dirty="0" smtClean="0">
                <a:solidFill>
                  <a:prstClr val="black"/>
                </a:solidFill>
                <a:latin typeface="Times New Roman" panose="02020603050405020304" pitchFamily="18" charset="0"/>
                <a:ea typeface="Times New Roman" panose="02020603050405020304" pitchFamily="18" charset="0"/>
              </a:rPr>
              <a:t>történt eddig)</a:t>
            </a:r>
            <a:endParaRPr lang="hu-HU" dirty="0">
              <a:solidFill>
                <a:prstClr val="black"/>
              </a:solidFill>
              <a:latin typeface="Times New Roman" panose="02020603050405020304" pitchFamily="18" charset="0"/>
              <a:ea typeface="Times New Roman" panose="02020603050405020304" pitchFamily="18" charset="0"/>
            </a:endParaRPr>
          </a:p>
          <a:p>
            <a:pPr marL="285750" lvl="0" indent="-285750">
              <a:lnSpc>
                <a:spcPct val="120000"/>
              </a:lnSpc>
              <a:spcBef>
                <a:spcPts val="1000"/>
              </a:spcBef>
              <a:buFont typeface="Arial" panose="020B0604020202020204" pitchFamily="34" charset="0"/>
              <a:buChar char="•"/>
            </a:pPr>
            <a:r>
              <a:rPr lang="hu-HU" dirty="0" err="1">
                <a:solidFill>
                  <a:prstClr val="black"/>
                </a:solidFill>
                <a:latin typeface="Times New Roman" panose="02020603050405020304" pitchFamily="18" charset="0"/>
                <a:ea typeface="Times New Roman" panose="02020603050405020304" pitchFamily="18" charset="0"/>
              </a:rPr>
              <a:t>S</a:t>
            </a:r>
            <a:r>
              <a:rPr lang="hu-HU" dirty="0" err="1" smtClean="0">
                <a:solidFill>
                  <a:prstClr val="black"/>
                </a:solidFill>
                <a:latin typeface="Times New Roman" panose="02020603050405020304" pitchFamily="18" charset="0"/>
                <a:ea typeface="Times New Roman" panose="02020603050405020304" pitchFamily="18" charset="0"/>
              </a:rPr>
              <a:t>zeminárimuokat</a:t>
            </a:r>
            <a:r>
              <a:rPr lang="hu-HU" dirty="0" smtClean="0">
                <a:solidFill>
                  <a:prstClr val="black"/>
                </a:solidFill>
                <a:latin typeface="Times New Roman" panose="02020603050405020304" pitchFamily="18" charset="0"/>
                <a:ea typeface="Times New Roman" panose="02020603050405020304" pitchFamily="18" charset="0"/>
              </a:rPr>
              <a:t> tartottam </a:t>
            </a:r>
            <a:r>
              <a:rPr lang="hu-HU" dirty="0" err="1">
                <a:solidFill>
                  <a:prstClr val="black"/>
                </a:solidFill>
                <a:latin typeface="Times New Roman" panose="02020603050405020304" pitchFamily="18" charset="0"/>
                <a:ea typeface="Times New Roman" panose="02020603050405020304" pitchFamily="18" charset="0"/>
              </a:rPr>
              <a:t>logoterápia</a:t>
            </a:r>
            <a:r>
              <a:rPr lang="hu-HU" dirty="0">
                <a:solidFill>
                  <a:prstClr val="black"/>
                </a:solidFill>
                <a:latin typeface="Times New Roman" panose="02020603050405020304" pitchFamily="18" charset="0"/>
                <a:ea typeface="Times New Roman" panose="02020603050405020304" pitchFamily="18" charset="0"/>
              </a:rPr>
              <a:t> és művészetterápia témában :</a:t>
            </a:r>
          </a:p>
          <a:p>
            <a:pPr marL="742950" lvl="1" indent="-285750">
              <a:lnSpc>
                <a:spcPct val="120000"/>
              </a:lnSpc>
              <a:spcBef>
                <a:spcPts val="1000"/>
              </a:spcBef>
              <a:buFont typeface="Arial" panose="020B0604020202020204" pitchFamily="34" charset="0"/>
              <a:buChar char="•"/>
            </a:pPr>
            <a:r>
              <a:rPr lang="hu-HU" dirty="0">
                <a:solidFill>
                  <a:prstClr val="black"/>
                </a:solidFill>
                <a:latin typeface="Times New Roman" panose="02020603050405020304" pitchFamily="18" charset="0"/>
                <a:ea typeface="Times New Roman" panose="02020603050405020304" pitchFamily="18" charset="0"/>
              </a:rPr>
              <a:t>ELTE </a:t>
            </a:r>
            <a:r>
              <a:rPr lang="hu-HU" dirty="0" smtClean="0">
                <a:solidFill>
                  <a:prstClr val="black"/>
                </a:solidFill>
                <a:latin typeface="Times New Roman" panose="02020603050405020304" pitchFamily="18" charset="0"/>
                <a:ea typeface="Times New Roman" panose="02020603050405020304" pitchFamily="18" charset="0"/>
              </a:rPr>
              <a:t>TÁTK </a:t>
            </a:r>
            <a:r>
              <a:rPr lang="hu-HU" dirty="0">
                <a:solidFill>
                  <a:prstClr val="black"/>
                </a:solidFill>
                <a:latin typeface="Times New Roman" panose="02020603050405020304" pitchFamily="18" charset="0"/>
                <a:ea typeface="Times New Roman" panose="02020603050405020304" pitchFamily="18" charset="0"/>
              </a:rPr>
              <a:t>szociális munka Karán </a:t>
            </a:r>
          </a:p>
          <a:p>
            <a:pPr marL="742950" lvl="1" indent="-285750">
              <a:lnSpc>
                <a:spcPct val="120000"/>
              </a:lnSpc>
              <a:spcBef>
                <a:spcPts val="1000"/>
              </a:spcBef>
              <a:buFont typeface="Arial" panose="020B0604020202020204" pitchFamily="34" charset="0"/>
              <a:buChar char="•"/>
            </a:pPr>
            <a:r>
              <a:rPr lang="hu-HU" dirty="0" err="1">
                <a:solidFill>
                  <a:prstClr val="black"/>
                </a:solidFill>
                <a:latin typeface="Times New Roman" panose="02020603050405020304" pitchFamily="18" charset="0"/>
                <a:ea typeface="Times New Roman" panose="02020603050405020304" pitchFamily="18" charset="0"/>
              </a:rPr>
              <a:t>Logoterápia</a:t>
            </a:r>
            <a:r>
              <a:rPr lang="hu-HU" dirty="0">
                <a:solidFill>
                  <a:prstClr val="black"/>
                </a:solidFill>
                <a:latin typeface="Times New Roman" panose="02020603050405020304" pitchFamily="18" charset="0"/>
                <a:ea typeface="Times New Roman" panose="02020603050405020304" pitchFamily="18" charset="0"/>
              </a:rPr>
              <a:t> Alapítvány szervezésében a PPKE- BTK pszichológus MA képzésben </a:t>
            </a:r>
          </a:p>
          <a:p>
            <a:pPr marL="742950" lvl="1" indent="-285750">
              <a:lnSpc>
                <a:spcPct val="120000"/>
              </a:lnSpc>
              <a:spcBef>
                <a:spcPts val="1000"/>
              </a:spcBef>
              <a:buFont typeface="Arial" panose="020B0604020202020204" pitchFamily="34" charset="0"/>
              <a:buChar char="•"/>
            </a:pPr>
            <a:r>
              <a:rPr lang="hu-HU" dirty="0">
                <a:solidFill>
                  <a:prstClr val="black"/>
                </a:solidFill>
                <a:latin typeface="Times New Roman" panose="02020603050405020304" pitchFamily="18" charset="0"/>
                <a:ea typeface="Times New Roman" panose="02020603050405020304" pitchFamily="18" charset="0"/>
              </a:rPr>
              <a:t>7 szakmai publikációt írtam meg a témában </a:t>
            </a:r>
          </a:p>
          <a:p>
            <a:pPr marL="285750" lvl="0" indent="-285750">
              <a:lnSpc>
                <a:spcPct val="120000"/>
              </a:lnSpc>
              <a:spcBef>
                <a:spcPts val="1000"/>
              </a:spcBef>
              <a:buFont typeface="Arial" panose="020B0604020202020204" pitchFamily="34" charset="0"/>
              <a:buChar char="•"/>
            </a:pPr>
            <a:r>
              <a:rPr lang="hu-HU" dirty="0">
                <a:solidFill>
                  <a:prstClr val="black"/>
                </a:solidFill>
                <a:latin typeface="Times New Roman" panose="02020603050405020304" pitchFamily="18" charset="0"/>
                <a:ea typeface="Times New Roman" panose="02020603050405020304" pitchFamily="18" charset="0"/>
              </a:rPr>
              <a:t>Saját honlapunk is lett: https://szabadsagszinei.hu/hajlektalanok-halhatatlan-ertekei/</a:t>
            </a:r>
          </a:p>
        </p:txBody>
      </p:sp>
    </p:spTree>
    <p:extLst>
      <p:ext uri="{BB962C8B-B14F-4D97-AF65-F5344CB8AC3E}">
        <p14:creationId xmlns:p14="http://schemas.microsoft.com/office/powerpoint/2010/main" val="681087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6000">
              <a:schemeClr val="accent1">
                <a:lumMod val="45000"/>
                <a:lumOff val="55000"/>
              </a:schemeClr>
            </a:gs>
            <a:gs pos="25000">
              <a:schemeClr val="accent5">
                <a:lumMod val="60000"/>
                <a:lumOff val="40000"/>
              </a:schemeClr>
            </a:gs>
            <a:gs pos="71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D358A6F-6DE3-41B5-9FA9-338A5BF52978}"/>
              </a:ext>
            </a:extLst>
          </p:cNvPr>
          <p:cNvSpPr>
            <a:spLocks noGrp="1"/>
          </p:cNvSpPr>
          <p:nvPr>
            <p:ph type="title"/>
          </p:nvPr>
        </p:nvSpPr>
        <p:spPr>
          <a:xfrm>
            <a:off x="195943" y="130629"/>
            <a:ext cx="5812971" cy="1416014"/>
          </a:xfrm>
          <a:gradFill>
            <a:gsLst>
              <a:gs pos="1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p:spPr>
        <p:txBody>
          <a:bodyPr>
            <a:normAutofit/>
          </a:bodyPr>
          <a:lstStyle/>
          <a:p>
            <a:pPr algn="ctr"/>
            <a:r>
              <a:rPr lang="hu-HU" sz="3200" dirty="0" err="1" smtClean="0"/>
              <a:t>What</a:t>
            </a:r>
            <a:r>
              <a:rPr lang="hu-HU" sz="3200" dirty="0" smtClean="0"/>
              <a:t> </a:t>
            </a:r>
            <a:r>
              <a:rPr lang="hu-HU" sz="3200" dirty="0" smtClean="0"/>
              <a:t>is Art </a:t>
            </a:r>
            <a:r>
              <a:rPr lang="hu-HU" sz="3200" dirty="0" err="1" smtClean="0"/>
              <a:t>Therapy</a:t>
            </a:r>
            <a:r>
              <a:rPr lang="hu-HU" sz="3200" dirty="0" smtClean="0"/>
              <a:t>? </a:t>
            </a:r>
            <a:endParaRPr lang="hu-HU" sz="3200" dirty="0"/>
          </a:p>
        </p:txBody>
      </p:sp>
      <p:sp>
        <p:nvSpPr>
          <p:cNvPr id="3" name="Tartalom helye 2">
            <a:extLst>
              <a:ext uri="{FF2B5EF4-FFF2-40B4-BE49-F238E27FC236}">
                <a16:creationId xmlns:a16="http://schemas.microsoft.com/office/drawing/2014/main" id="{34AC65B8-7588-46AE-B7A6-F47739B4732E}"/>
              </a:ext>
            </a:extLst>
          </p:cNvPr>
          <p:cNvSpPr>
            <a:spLocks noGrp="1"/>
          </p:cNvSpPr>
          <p:nvPr>
            <p:ph idx="1"/>
          </p:nvPr>
        </p:nvSpPr>
        <p:spPr>
          <a:xfrm>
            <a:off x="104503" y="1565351"/>
            <a:ext cx="5904411" cy="5271749"/>
          </a:xfrm>
          <a:gradFill>
            <a:gsLst>
              <a:gs pos="1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p:spPr>
        <p:txBody>
          <a:bodyPr>
            <a:normAutofit/>
          </a:bodyPr>
          <a:lstStyle/>
          <a:p>
            <a:pPr indent="448310" algn="just">
              <a:lnSpc>
                <a:spcPct val="150000"/>
              </a:lnSpc>
            </a:pPr>
            <a:r>
              <a:rPr lang="en-GB" sz="1900" dirty="0">
                <a:latin typeface="Times New Roman" panose="02020603050405020304" pitchFamily="18" charset="0"/>
                <a:ea typeface="Times New Roman" panose="02020603050405020304" pitchFamily="18" charset="0"/>
              </a:rPr>
              <a:t>Art therapy does not </a:t>
            </a:r>
            <a:r>
              <a:rPr lang="hu-HU" sz="1900" dirty="0" err="1" smtClean="0">
                <a:latin typeface="Times New Roman" panose="02020603050405020304" pitchFamily="18" charset="0"/>
                <a:ea typeface="Times New Roman" panose="02020603050405020304" pitchFamily="18" charset="0"/>
              </a:rPr>
              <a:t>begin</a:t>
            </a:r>
            <a:r>
              <a:rPr lang="en-GB" sz="1900" dirty="0" smtClean="0">
                <a:latin typeface="Times New Roman" panose="02020603050405020304" pitchFamily="18" charset="0"/>
                <a:ea typeface="Times New Roman" panose="02020603050405020304" pitchFamily="18" charset="0"/>
              </a:rPr>
              <a:t> </a:t>
            </a:r>
            <a:r>
              <a:rPr lang="en-GB" sz="1900" dirty="0">
                <a:latin typeface="Times New Roman" panose="02020603050405020304" pitchFamily="18" charset="0"/>
                <a:ea typeface="Times New Roman" panose="02020603050405020304" pitchFamily="18" charset="0"/>
              </a:rPr>
              <a:t>when we start drawing, painting or reading a piece of literature, but when we start connecting with each other artistically. </a:t>
            </a:r>
            <a:endParaRPr lang="hu-HU" sz="1900" dirty="0" smtClean="0">
              <a:latin typeface="Times New Roman" panose="02020603050405020304" pitchFamily="18" charset="0"/>
              <a:ea typeface="Times New Roman" panose="02020603050405020304" pitchFamily="18" charset="0"/>
            </a:endParaRPr>
          </a:p>
          <a:p>
            <a:pPr indent="448310" algn="just">
              <a:lnSpc>
                <a:spcPct val="150000"/>
              </a:lnSpc>
            </a:pPr>
            <a:r>
              <a:rPr lang="hu-HU" sz="1900" dirty="0" smtClean="0">
                <a:effectLst/>
                <a:latin typeface="Times New Roman" panose="02020603050405020304" pitchFamily="18" charset="0"/>
                <a:ea typeface="Times New Roman" panose="02020603050405020304" pitchFamily="18" charset="0"/>
              </a:rPr>
              <a:t>E</a:t>
            </a:r>
            <a:r>
              <a:rPr lang="en-GB" sz="1900" dirty="0" err="1" smtClean="0">
                <a:latin typeface="Times New Roman" panose="02020603050405020304" pitchFamily="18" charset="0"/>
                <a:ea typeface="Times New Roman" panose="02020603050405020304" pitchFamily="18" charset="0"/>
              </a:rPr>
              <a:t>veryone's</a:t>
            </a:r>
            <a:r>
              <a:rPr lang="en-GB" sz="1900" dirty="0" smtClean="0">
                <a:latin typeface="Times New Roman" panose="02020603050405020304" pitchFamily="18" charset="0"/>
                <a:ea typeface="Times New Roman" panose="02020603050405020304" pitchFamily="18" charset="0"/>
              </a:rPr>
              <a:t> </a:t>
            </a:r>
            <a:r>
              <a:rPr lang="en-GB" sz="1900" dirty="0">
                <a:latin typeface="Times New Roman" panose="02020603050405020304" pitchFamily="18" charset="0"/>
                <a:ea typeface="Times New Roman" panose="02020603050405020304" pitchFamily="18" charset="0"/>
              </a:rPr>
              <a:t>relation to others is determined by his relation to </a:t>
            </a:r>
            <a:r>
              <a:rPr lang="hu-HU" sz="1900" dirty="0" err="1" smtClean="0">
                <a:latin typeface="Times New Roman" panose="02020603050405020304" pitchFamily="18" charset="0"/>
                <a:ea typeface="Times New Roman" panose="02020603050405020304" pitchFamily="18" charset="0"/>
              </a:rPr>
              <a:t>herself</a:t>
            </a:r>
            <a:r>
              <a:rPr lang="hu-HU" sz="1900" dirty="0" smtClean="0">
                <a:latin typeface="Times New Roman" panose="02020603050405020304" pitchFamily="18" charset="0"/>
                <a:ea typeface="Times New Roman" panose="02020603050405020304" pitchFamily="18" charset="0"/>
              </a:rPr>
              <a:t>/</a:t>
            </a:r>
            <a:r>
              <a:rPr lang="en-GB" sz="1900" dirty="0" smtClean="0">
                <a:latin typeface="Times New Roman" panose="02020603050405020304" pitchFamily="18" charset="0"/>
                <a:ea typeface="Times New Roman" panose="02020603050405020304" pitchFamily="18" charset="0"/>
              </a:rPr>
              <a:t>himself</a:t>
            </a:r>
            <a:r>
              <a:rPr lang="hu-HU" sz="1900" dirty="0" smtClean="0">
                <a:effectLst/>
                <a:latin typeface="Times New Roman" panose="02020603050405020304" pitchFamily="18" charset="0"/>
                <a:ea typeface="Times New Roman" panose="02020603050405020304" pitchFamily="18" charset="0"/>
              </a:rPr>
              <a:t>.” – </a:t>
            </a:r>
            <a:r>
              <a:rPr lang="hu-HU" sz="1900" dirty="0" err="1" smtClean="0">
                <a:effectLst/>
                <a:latin typeface="Times New Roman" panose="02020603050405020304" pitchFamily="18" charset="0"/>
                <a:ea typeface="Times New Roman" panose="02020603050405020304" pitchFamily="18" charset="0"/>
              </a:rPr>
              <a:t>stated</a:t>
            </a:r>
            <a:r>
              <a:rPr lang="hu-HU" sz="1900" dirty="0" smtClean="0">
                <a:effectLst/>
                <a:latin typeface="Times New Roman" panose="02020603050405020304" pitchFamily="18" charset="0"/>
                <a:ea typeface="Times New Roman" panose="02020603050405020304" pitchFamily="18" charset="0"/>
              </a:rPr>
              <a:t> László Németh in </a:t>
            </a:r>
            <a:r>
              <a:rPr lang="hu-HU" sz="1900" dirty="0" err="1" smtClean="0">
                <a:effectLst/>
                <a:latin typeface="Times New Roman" panose="02020603050405020304" pitchFamily="18" charset="0"/>
                <a:ea typeface="Times New Roman" panose="02020603050405020304" pitchFamily="18" charset="0"/>
              </a:rPr>
              <a:t>his</a:t>
            </a:r>
            <a:r>
              <a:rPr lang="hu-HU" sz="1900" dirty="0" smtClean="0">
                <a:effectLst/>
                <a:latin typeface="Times New Roman" panose="02020603050405020304" pitchFamily="18" charset="0"/>
                <a:ea typeface="Times New Roman" panose="02020603050405020304" pitchFamily="18" charset="0"/>
              </a:rPr>
              <a:t> </a:t>
            </a:r>
            <a:r>
              <a:rPr lang="hu-HU" sz="1900" dirty="0" err="1" smtClean="0">
                <a:effectLst/>
                <a:latin typeface="Times New Roman" panose="02020603050405020304" pitchFamily="18" charset="0"/>
                <a:ea typeface="Times New Roman" panose="02020603050405020304" pitchFamily="18" charset="0"/>
              </a:rPr>
              <a:t>article</a:t>
            </a:r>
            <a:r>
              <a:rPr lang="hu-HU" sz="1900" dirty="0" smtClean="0">
                <a:effectLst/>
                <a:latin typeface="Times New Roman" panose="02020603050405020304" pitchFamily="18" charset="0"/>
                <a:ea typeface="Times New Roman" panose="02020603050405020304" pitchFamily="18" charset="0"/>
              </a:rPr>
              <a:t> „Being </a:t>
            </a:r>
            <a:r>
              <a:rPr lang="hu-HU" sz="1900" dirty="0" err="1" smtClean="0">
                <a:effectLst/>
                <a:latin typeface="Times New Roman" panose="02020603050405020304" pitchFamily="18" charset="0"/>
                <a:ea typeface="Times New Roman" panose="02020603050405020304" pitchFamily="18" charset="0"/>
              </a:rPr>
              <a:t>different</a:t>
            </a:r>
            <a:r>
              <a:rPr lang="hu-HU" sz="1900" dirty="0" smtClean="0">
                <a:effectLst/>
                <a:latin typeface="Times New Roman" panose="02020603050405020304" pitchFamily="18" charset="0"/>
                <a:ea typeface="Times New Roman" panose="02020603050405020304" pitchFamily="18" charset="0"/>
              </a:rPr>
              <a:t>” /1994</a:t>
            </a:r>
            <a:r>
              <a:rPr lang="hu-HU" sz="1900" dirty="0">
                <a:effectLst/>
                <a:latin typeface="Times New Roman" panose="02020603050405020304" pitchFamily="18" charset="0"/>
                <a:ea typeface="Times New Roman" panose="02020603050405020304" pitchFamily="18" charset="0"/>
              </a:rPr>
              <a:t>/ </a:t>
            </a:r>
            <a:endParaRPr lang="hu-HU" sz="1900" dirty="0" smtClean="0">
              <a:effectLst/>
              <a:latin typeface="Times New Roman" panose="02020603050405020304" pitchFamily="18" charset="0"/>
              <a:ea typeface="Times New Roman" panose="02020603050405020304" pitchFamily="18" charset="0"/>
            </a:endParaRPr>
          </a:p>
          <a:p>
            <a:pPr indent="448310" algn="just">
              <a:lnSpc>
                <a:spcPct val="150000"/>
              </a:lnSpc>
            </a:pPr>
            <a:r>
              <a:rPr lang="hu-HU" sz="1900" dirty="0" smtClean="0">
                <a:latin typeface="Times New Roman" panose="02020603050405020304" pitchFamily="18" charset="0"/>
                <a:ea typeface="Times New Roman" panose="02020603050405020304" pitchFamily="18" charset="0"/>
              </a:rPr>
              <a:t>H</a:t>
            </a:r>
            <a:r>
              <a:rPr lang="en-GB" sz="1900" dirty="0" smtClean="0">
                <a:latin typeface="Times New Roman" panose="02020603050405020304" pitchFamily="18" charset="0"/>
                <a:ea typeface="Times New Roman" panose="02020603050405020304" pitchFamily="18" charset="0"/>
              </a:rPr>
              <a:t>ow </a:t>
            </a:r>
            <a:r>
              <a:rPr lang="en-GB" sz="1900" dirty="0">
                <a:latin typeface="Times New Roman" panose="02020603050405020304" pitchFamily="18" charset="0"/>
                <a:ea typeface="Times New Roman" panose="02020603050405020304" pitchFamily="18" charset="0"/>
              </a:rPr>
              <a:t>we relate to ourselves greatly influences how we relate to the world around </a:t>
            </a:r>
            <a:r>
              <a:rPr lang="en-GB" sz="1900" dirty="0" smtClean="0">
                <a:latin typeface="Times New Roman" panose="02020603050405020304" pitchFamily="18" charset="0"/>
                <a:ea typeface="Times New Roman" panose="02020603050405020304" pitchFamily="18" charset="0"/>
              </a:rPr>
              <a:t>us</a:t>
            </a:r>
            <a:r>
              <a:rPr lang="hu-HU" sz="1900" dirty="0" smtClean="0">
                <a:latin typeface="Times New Roman" panose="02020603050405020304" pitchFamily="18" charset="0"/>
                <a:ea typeface="Times New Roman" panose="02020603050405020304" pitchFamily="18" charset="0"/>
              </a:rPr>
              <a:t>. </a:t>
            </a:r>
            <a:r>
              <a:rPr lang="hu-HU" sz="1900" dirty="0" err="1" smtClean="0">
                <a:latin typeface="Times New Roman" panose="02020603050405020304" pitchFamily="18" charset="0"/>
                <a:ea typeface="Times New Roman" panose="02020603050405020304" pitchFamily="18" charset="0"/>
              </a:rPr>
              <a:t>According</a:t>
            </a:r>
            <a:r>
              <a:rPr lang="hu-HU" sz="1900" dirty="0" smtClean="0">
                <a:latin typeface="Times New Roman" panose="02020603050405020304" pitchFamily="18" charset="0"/>
                <a:ea typeface="Times New Roman" panose="02020603050405020304" pitchFamily="18" charset="0"/>
              </a:rPr>
              <a:t> </a:t>
            </a:r>
            <a:r>
              <a:rPr lang="hu-HU" sz="1900" dirty="0" err="1" smtClean="0">
                <a:latin typeface="Times New Roman" panose="02020603050405020304" pitchFamily="18" charset="0"/>
                <a:ea typeface="Times New Roman" panose="02020603050405020304" pitchFamily="18" charset="0"/>
              </a:rPr>
              <a:t>to</a:t>
            </a:r>
            <a:r>
              <a:rPr lang="hu-HU" sz="1900" dirty="0" smtClean="0">
                <a:latin typeface="Times New Roman" panose="02020603050405020304" pitchFamily="18" charset="0"/>
                <a:ea typeface="Times New Roman" panose="02020603050405020304" pitchFamily="18" charset="0"/>
              </a:rPr>
              <a:t> Németh </a:t>
            </a:r>
            <a:r>
              <a:rPr lang="hu-HU" sz="1900" dirty="0" err="1" smtClean="0">
                <a:latin typeface="Times New Roman" panose="02020603050405020304" pitchFamily="18" charset="0"/>
                <a:ea typeface="Times New Roman" panose="02020603050405020304" pitchFamily="18" charset="0"/>
              </a:rPr>
              <a:t>using</a:t>
            </a:r>
            <a:r>
              <a:rPr lang="hu-HU" sz="1900" dirty="0" smtClean="0">
                <a:latin typeface="Times New Roman" panose="02020603050405020304" pitchFamily="18" charset="0"/>
                <a:ea typeface="Times New Roman" panose="02020603050405020304" pitchFamily="18" charset="0"/>
              </a:rPr>
              <a:t> </a:t>
            </a:r>
            <a:r>
              <a:rPr lang="hu-HU" sz="1900" dirty="0" err="1" smtClean="0">
                <a:latin typeface="Times New Roman" panose="02020603050405020304" pitchFamily="18" charset="0"/>
                <a:ea typeface="Times New Roman" panose="02020603050405020304" pitchFamily="18" charset="0"/>
              </a:rPr>
              <a:t>our</a:t>
            </a:r>
            <a:r>
              <a:rPr lang="hu-HU" sz="1900" dirty="0" smtClean="0">
                <a:latin typeface="Times New Roman" panose="02020603050405020304" pitchFamily="18" charset="0"/>
                <a:ea typeface="Times New Roman" panose="02020603050405020304" pitchFamily="18" charset="0"/>
              </a:rPr>
              <a:t> </a:t>
            </a:r>
            <a:r>
              <a:rPr lang="hu-HU" sz="1900" dirty="0" err="1" smtClean="0">
                <a:latin typeface="Times New Roman" panose="02020603050405020304" pitchFamily="18" charset="0"/>
                <a:ea typeface="Times New Roman" panose="02020603050405020304" pitchFamily="18" charset="0"/>
              </a:rPr>
              <a:t>own</a:t>
            </a:r>
            <a:r>
              <a:rPr lang="hu-HU" sz="1900" dirty="0" smtClean="0">
                <a:latin typeface="Times New Roman" panose="02020603050405020304" pitchFamily="18" charset="0"/>
                <a:ea typeface="Times New Roman" panose="02020603050405020304" pitchFamily="18" charset="0"/>
              </a:rPr>
              <a:t> </a:t>
            </a:r>
            <a:r>
              <a:rPr lang="hu-HU" sz="1900" dirty="0" err="1" smtClean="0">
                <a:latin typeface="Times New Roman" panose="02020603050405020304" pitchFamily="18" charset="0"/>
                <a:ea typeface="Times New Roman" panose="02020603050405020304" pitchFamily="18" charset="0"/>
              </a:rPr>
              <a:t>perspecitves</a:t>
            </a:r>
            <a:r>
              <a:rPr lang="hu-HU" sz="1900" dirty="0" smtClean="0">
                <a:latin typeface="Times New Roman" panose="02020603050405020304" pitchFamily="18" charset="0"/>
                <a:ea typeface="Times New Roman" panose="02020603050405020304" pitchFamily="18" charset="0"/>
              </a:rPr>
              <a:t> </a:t>
            </a:r>
            <a:r>
              <a:rPr lang="hu-HU" sz="1900" dirty="0" err="1" smtClean="0">
                <a:latin typeface="Times New Roman" panose="02020603050405020304" pitchFamily="18" charset="0"/>
                <a:ea typeface="Times New Roman" panose="02020603050405020304" pitchFamily="18" charset="0"/>
              </a:rPr>
              <a:t>regarding</a:t>
            </a:r>
            <a:r>
              <a:rPr lang="hu-HU" sz="1900" dirty="0" smtClean="0">
                <a:latin typeface="Times New Roman" panose="02020603050405020304" pitchFamily="18" charset="0"/>
                <a:ea typeface="Times New Roman" panose="02020603050405020304" pitchFamily="18" charset="0"/>
              </a:rPr>
              <a:t> </a:t>
            </a:r>
            <a:r>
              <a:rPr lang="hu-HU" sz="1900" dirty="0" err="1" smtClean="0">
                <a:latin typeface="Times New Roman" panose="02020603050405020304" pitchFamily="18" charset="0"/>
                <a:ea typeface="Times New Roman" panose="02020603050405020304" pitchFamily="18" charset="0"/>
              </a:rPr>
              <a:t>the</a:t>
            </a:r>
            <a:r>
              <a:rPr lang="hu-HU" sz="1900" dirty="0" smtClean="0">
                <a:latin typeface="Times New Roman" panose="02020603050405020304" pitchFamily="18" charset="0"/>
                <a:ea typeface="Times New Roman" panose="02020603050405020304" pitchFamily="18" charset="0"/>
              </a:rPr>
              <a:t> </a:t>
            </a:r>
            <a:r>
              <a:rPr lang="hu-HU" sz="1900" dirty="0" err="1" smtClean="0">
                <a:latin typeface="Times New Roman" panose="02020603050405020304" pitchFamily="18" charset="0"/>
                <a:ea typeface="Times New Roman" panose="02020603050405020304" pitchFamily="18" charset="0"/>
              </a:rPr>
              <a:t>world</a:t>
            </a:r>
            <a:r>
              <a:rPr lang="hu-HU" sz="1900" dirty="0" smtClean="0">
                <a:latin typeface="Times New Roman" panose="02020603050405020304" pitchFamily="18" charset="0"/>
                <a:ea typeface="Times New Roman" panose="02020603050405020304" pitchFamily="18" charset="0"/>
              </a:rPr>
              <a:t> is</a:t>
            </a:r>
            <a:r>
              <a:rPr lang="hu-HU" sz="1900" dirty="0" smtClean="0">
                <a:effectLst/>
                <a:latin typeface="Times New Roman" panose="02020603050405020304" pitchFamily="18" charset="0"/>
                <a:ea typeface="Times New Roman" panose="02020603050405020304" pitchFamily="18" charset="0"/>
              </a:rPr>
              <a:t> </a:t>
            </a:r>
            <a:r>
              <a:rPr lang="hu-HU" sz="1900" dirty="0" err="1" smtClean="0">
                <a:effectLst/>
                <a:latin typeface="Times New Roman" panose="02020603050405020304" pitchFamily="18" charset="0"/>
                <a:ea typeface="Times New Roman" panose="02020603050405020304" pitchFamily="18" charset="0"/>
              </a:rPr>
              <a:t>not</a:t>
            </a:r>
            <a:r>
              <a:rPr lang="hu-HU" sz="1900" dirty="0" smtClean="0">
                <a:effectLst/>
                <a:latin typeface="Times New Roman" panose="02020603050405020304" pitchFamily="18" charset="0"/>
                <a:ea typeface="Times New Roman" panose="02020603050405020304" pitchFamily="18" charset="0"/>
              </a:rPr>
              <a:t> </a:t>
            </a:r>
            <a:r>
              <a:rPr lang="hu-HU" sz="1900" dirty="0" err="1" smtClean="0">
                <a:effectLst/>
                <a:latin typeface="Times New Roman" panose="02020603050405020304" pitchFamily="18" charset="0"/>
                <a:ea typeface="Times New Roman" panose="02020603050405020304" pitchFamily="18" charset="0"/>
              </a:rPr>
              <a:t>selfishness</a:t>
            </a:r>
            <a:r>
              <a:rPr lang="hu-HU" sz="1900" dirty="0" smtClean="0">
                <a:effectLst/>
                <a:latin typeface="Times New Roman" panose="02020603050405020304" pitchFamily="18" charset="0"/>
                <a:ea typeface="Times New Roman" panose="02020603050405020304" pitchFamily="18" charset="0"/>
              </a:rPr>
              <a:t>, </a:t>
            </a:r>
            <a:r>
              <a:rPr lang="hu-HU" sz="1900" dirty="0" err="1" smtClean="0">
                <a:effectLst/>
                <a:latin typeface="Times New Roman" panose="02020603050405020304" pitchFamily="18" charset="0"/>
                <a:ea typeface="Times New Roman" panose="02020603050405020304" pitchFamily="18" charset="0"/>
              </a:rPr>
              <a:t>does</a:t>
            </a:r>
            <a:r>
              <a:rPr lang="hu-HU" sz="1900" dirty="0" smtClean="0">
                <a:effectLst/>
                <a:latin typeface="Times New Roman" panose="02020603050405020304" pitchFamily="18" charset="0"/>
                <a:ea typeface="Times New Roman" panose="02020603050405020304" pitchFamily="18" charset="0"/>
              </a:rPr>
              <a:t> </a:t>
            </a:r>
            <a:r>
              <a:rPr lang="hu-HU" sz="1900" dirty="0" err="1" smtClean="0">
                <a:effectLst/>
                <a:latin typeface="Times New Roman" panose="02020603050405020304" pitchFamily="18" charset="0"/>
                <a:ea typeface="Times New Roman" panose="02020603050405020304" pitchFamily="18" charset="0"/>
              </a:rPr>
              <a:t>not</a:t>
            </a:r>
            <a:r>
              <a:rPr lang="hu-HU" sz="1900" dirty="0" smtClean="0">
                <a:effectLst/>
                <a:latin typeface="Times New Roman" panose="02020603050405020304" pitchFamily="18" charset="0"/>
                <a:ea typeface="Times New Roman" panose="02020603050405020304" pitchFamily="18" charset="0"/>
              </a:rPr>
              <a:t> </a:t>
            </a:r>
            <a:r>
              <a:rPr lang="hu-HU" sz="1900" dirty="0" err="1" smtClean="0">
                <a:effectLst/>
                <a:latin typeface="Times New Roman" panose="02020603050405020304" pitchFamily="18" charset="0"/>
                <a:ea typeface="Times New Roman" panose="02020603050405020304" pitchFamily="18" charset="0"/>
              </a:rPr>
              <a:t>mean</a:t>
            </a:r>
            <a:r>
              <a:rPr lang="hu-HU" sz="1900" dirty="0" smtClean="0">
                <a:effectLst/>
                <a:latin typeface="Times New Roman" panose="02020603050405020304" pitchFamily="18" charset="0"/>
                <a:ea typeface="Times New Roman" panose="02020603050405020304" pitchFamily="18" charset="0"/>
              </a:rPr>
              <a:t> </a:t>
            </a:r>
            <a:r>
              <a:rPr lang="hu-HU" sz="1900" dirty="0" err="1" smtClean="0">
                <a:effectLst/>
                <a:latin typeface="Times New Roman" panose="02020603050405020304" pitchFamily="18" charset="0"/>
                <a:ea typeface="Times New Roman" panose="02020603050405020304" pitchFamily="18" charset="0"/>
              </a:rPr>
              <a:t>turning</a:t>
            </a:r>
            <a:r>
              <a:rPr lang="hu-HU" sz="1900" dirty="0" smtClean="0">
                <a:effectLst/>
                <a:latin typeface="Times New Roman" panose="02020603050405020304" pitchFamily="18" charset="0"/>
                <a:ea typeface="Times New Roman" panose="02020603050405020304" pitchFamily="18" charset="0"/>
              </a:rPr>
              <a:t> </a:t>
            </a:r>
            <a:r>
              <a:rPr lang="hu-HU" sz="1900" dirty="0" err="1" smtClean="0">
                <a:effectLst/>
                <a:latin typeface="Times New Roman" panose="02020603050405020304" pitchFamily="18" charset="0"/>
                <a:ea typeface="Times New Roman" panose="02020603050405020304" pitchFamily="18" charset="0"/>
              </a:rPr>
              <a:t>inwards</a:t>
            </a:r>
            <a:r>
              <a:rPr lang="hu-HU" sz="1900" dirty="0" smtClean="0">
                <a:effectLst/>
                <a:latin typeface="Times New Roman" panose="02020603050405020304" pitchFamily="18" charset="0"/>
                <a:ea typeface="Times New Roman" panose="02020603050405020304" pitchFamily="18" charset="0"/>
              </a:rPr>
              <a:t> </a:t>
            </a:r>
            <a:r>
              <a:rPr lang="hu-HU" sz="1900" dirty="0" err="1" smtClean="0">
                <a:effectLst/>
                <a:latin typeface="Times New Roman" panose="02020603050405020304" pitchFamily="18" charset="0"/>
                <a:ea typeface="Times New Roman" panose="02020603050405020304" pitchFamily="18" charset="0"/>
              </a:rPr>
              <a:t>but</a:t>
            </a:r>
            <a:r>
              <a:rPr lang="hu-HU" sz="1900" dirty="0" smtClean="0">
                <a:effectLst/>
                <a:latin typeface="Times New Roman" panose="02020603050405020304" pitchFamily="18" charset="0"/>
                <a:ea typeface="Times New Roman" panose="02020603050405020304" pitchFamily="18" charset="0"/>
              </a:rPr>
              <a:t> it is</a:t>
            </a:r>
            <a:r>
              <a:rPr lang="hu-HU" sz="1900" dirty="0" smtClean="0">
                <a:latin typeface="Times New Roman" panose="02020603050405020304" pitchFamily="18" charset="0"/>
                <a:ea typeface="Times New Roman" panose="02020603050405020304" pitchFamily="18" charset="0"/>
              </a:rPr>
              <a:t> </a:t>
            </a:r>
            <a:r>
              <a:rPr lang="hu-HU" sz="1900" dirty="0" err="1" smtClean="0">
                <a:latin typeface="Times New Roman" panose="02020603050405020304" pitchFamily="18" charset="0"/>
                <a:ea typeface="Times New Roman" panose="02020603050405020304" pitchFamily="18" charset="0"/>
              </a:rPr>
              <a:t>the</a:t>
            </a:r>
            <a:r>
              <a:rPr lang="hu-HU" sz="1900" dirty="0" smtClean="0">
                <a:latin typeface="Times New Roman" panose="02020603050405020304" pitchFamily="18" charset="0"/>
                <a:ea typeface="Times New Roman" panose="02020603050405020304" pitchFamily="18" charset="0"/>
              </a:rPr>
              <a:t> </a:t>
            </a:r>
            <a:r>
              <a:rPr lang="hu-HU" sz="1900" dirty="0" err="1" smtClean="0">
                <a:latin typeface="Times New Roman" panose="02020603050405020304" pitchFamily="18" charset="0"/>
                <a:ea typeface="Times New Roman" panose="02020603050405020304" pitchFamily="18" charset="0"/>
              </a:rPr>
              <a:t>extension</a:t>
            </a:r>
            <a:r>
              <a:rPr lang="hu-HU" sz="1900" dirty="0" smtClean="0">
                <a:latin typeface="Times New Roman" panose="02020603050405020304" pitchFamily="18" charset="0"/>
                <a:ea typeface="Times New Roman" panose="02020603050405020304" pitchFamily="18" charset="0"/>
              </a:rPr>
              <a:t> of </a:t>
            </a:r>
            <a:r>
              <a:rPr lang="hu-HU" sz="1900" dirty="0" err="1" smtClean="0">
                <a:latin typeface="Times New Roman" panose="02020603050405020304" pitchFamily="18" charset="0"/>
                <a:ea typeface="Times New Roman" panose="02020603050405020304" pitchFamily="18" charset="0"/>
              </a:rPr>
              <a:t>ourselves</a:t>
            </a:r>
            <a:r>
              <a:rPr lang="hu-HU" sz="1900" dirty="0" smtClean="0">
                <a:latin typeface="Times New Roman" panose="02020603050405020304" pitchFamily="18" charset="0"/>
                <a:ea typeface="Times New Roman" panose="02020603050405020304" pitchFamily="18" charset="0"/>
              </a:rPr>
              <a:t>.</a:t>
            </a:r>
            <a:r>
              <a:rPr lang="hu-HU" sz="1900" dirty="0" smtClean="0">
                <a:effectLst/>
                <a:latin typeface="Times New Roman" panose="02020603050405020304" pitchFamily="18" charset="0"/>
                <a:ea typeface="Times New Roman" panose="02020603050405020304" pitchFamily="18" charset="0"/>
              </a:rPr>
              <a:t> /</a:t>
            </a:r>
            <a:r>
              <a:rPr lang="hu-HU" sz="1900" dirty="0">
                <a:effectLst/>
                <a:latin typeface="Times New Roman" panose="02020603050405020304" pitchFamily="18" charset="0"/>
                <a:ea typeface="Times New Roman" panose="02020603050405020304" pitchFamily="18" charset="0"/>
              </a:rPr>
              <a:t>1994/.</a:t>
            </a:r>
          </a:p>
          <a:p>
            <a:pPr marL="0" indent="0">
              <a:buNone/>
            </a:pPr>
            <a:endParaRPr lang="hu-HU" dirty="0"/>
          </a:p>
        </p:txBody>
      </p:sp>
      <p:sp>
        <p:nvSpPr>
          <p:cNvPr id="5" name="Téglalap 4"/>
          <p:cNvSpPr/>
          <p:nvPr/>
        </p:nvSpPr>
        <p:spPr>
          <a:xfrm>
            <a:off x="6614160" y="509033"/>
            <a:ext cx="5669280" cy="1077218"/>
          </a:xfrm>
          <a:prstGeom prst="rect">
            <a:avLst/>
          </a:prstGeom>
        </p:spPr>
        <p:txBody>
          <a:bodyPr wrap="square">
            <a:spAutoFit/>
          </a:bodyPr>
          <a:lstStyle/>
          <a:p>
            <a:pPr algn="ctr"/>
            <a:r>
              <a:rPr lang="hu-HU" sz="3200" b="1" cap="all" spc="700" dirty="0">
                <a:solidFill>
                  <a:prstClr val="black"/>
                </a:solidFill>
                <a:ea typeface="+mj-ea"/>
                <a:cs typeface="+mj-cs"/>
              </a:rPr>
              <a:t>Mi </a:t>
            </a:r>
            <a:r>
              <a:rPr lang="hu-HU" sz="3200" b="1" cap="all" spc="700" dirty="0" smtClean="0">
                <a:solidFill>
                  <a:prstClr val="black"/>
                </a:solidFill>
                <a:ea typeface="+mj-ea"/>
                <a:cs typeface="+mj-cs"/>
              </a:rPr>
              <a:t>is a </a:t>
            </a:r>
            <a:r>
              <a:rPr lang="hu-HU" sz="3200" b="1" cap="all" spc="700" dirty="0">
                <a:solidFill>
                  <a:prstClr val="black"/>
                </a:solidFill>
                <a:ea typeface="+mj-ea"/>
                <a:cs typeface="+mj-cs"/>
              </a:rPr>
              <a:t>művészetterápia? </a:t>
            </a:r>
            <a:endParaRPr lang="en-GB" sz="3200" dirty="0"/>
          </a:p>
        </p:txBody>
      </p:sp>
      <p:sp>
        <p:nvSpPr>
          <p:cNvPr id="7" name="Téglalap 6"/>
          <p:cNvSpPr/>
          <p:nvPr/>
        </p:nvSpPr>
        <p:spPr>
          <a:xfrm>
            <a:off x="6096000" y="1586251"/>
            <a:ext cx="6096000" cy="4919295"/>
          </a:xfrm>
          <a:prstGeom prst="rect">
            <a:avLst/>
          </a:prstGeom>
        </p:spPr>
        <p:txBody>
          <a:bodyPr>
            <a:spAutoFit/>
          </a:bodyPr>
          <a:lstStyle/>
          <a:p>
            <a:pPr marL="228600" lvl="0" indent="448310" algn="just">
              <a:lnSpc>
                <a:spcPct val="150000"/>
              </a:lnSpc>
              <a:spcBef>
                <a:spcPts val="1000"/>
              </a:spcBef>
              <a:buFont typeface="Arial" panose="020B0604020202020204" pitchFamily="34" charset="0"/>
              <a:buChar char="•"/>
            </a:pPr>
            <a:r>
              <a:rPr lang="hu-HU" dirty="0">
                <a:solidFill>
                  <a:prstClr val="black"/>
                </a:solidFill>
                <a:latin typeface="Times New Roman" panose="02020603050405020304" pitchFamily="18" charset="0"/>
                <a:ea typeface="Times New Roman" panose="02020603050405020304" pitchFamily="18" charset="0"/>
              </a:rPr>
              <a:t>A művészetterápia nem ott kezdődik, hogy nekiállunk rajzolni, festeni, vagy irodalmi művet felolvasni, hanem ott, ahol nekiállunk egymáshoz </a:t>
            </a:r>
            <a:r>
              <a:rPr lang="hu-HU" dirty="0" err="1">
                <a:solidFill>
                  <a:prstClr val="black"/>
                </a:solidFill>
                <a:latin typeface="Times New Roman" panose="02020603050405020304" pitchFamily="18" charset="0"/>
                <a:ea typeface="Times New Roman" panose="02020603050405020304" pitchFamily="18" charset="0"/>
              </a:rPr>
              <a:t>művészien</a:t>
            </a:r>
            <a:r>
              <a:rPr lang="hu-HU" dirty="0">
                <a:solidFill>
                  <a:prstClr val="black"/>
                </a:solidFill>
                <a:latin typeface="Times New Roman" panose="02020603050405020304" pitchFamily="18" charset="0"/>
                <a:ea typeface="Times New Roman" panose="02020603050405020304" pitchFamily="18" charset="0"/>
              </a:rPr>
              <a:t> kapcsolódni. </a:t>
            </a:r>
          </a:p>
          <a:p>
            <a:pPr marL="228600" lvl="0" indent="448310" algn="just">
              <a:lnSpc>
                <a:spcPct val="150000"/>
              </a:lnSpc>
              <a:spcBef>
                <a:spcPts val="1000"/>
              </a:spcBef>
              <a:buFont typeface="Arial" panose="020B0604020202020204" pitchFamily="34" charset="0"/>
              <a:buChar char="•"/>
            </a:pPr>
            <a:r>
              <a:rPr lang="hu-HU" dirty="0">
                <a:solidFill>
                  <a:prstClr val="black"/>
                </a:solidFill>
                <a:latin typeface="Times New Roman" panose="02020603050405020304" pitchFamily="18" charset="0"/>
                <a:ea typeface="Times New Roman" panose="02020603050405020304" pitchFamily="18" charset="0"/>
              </a:rPr>
              <a:t>Németh László a Másság (1994) című írásában így fogalmaz:” mindenkinek a másokhoz való viszonyát, az önmagához való viszonya határozza meg.” /1994</a:t>
            </a:r>
            <a:r>
              <a:rPr lang="hu-HU" dirty="0" smtClean="0">
                <a:solidFill>
                  <a:prstClr val="black"/>
                </a:solidFill>
                <a:latin typeface="Times New Roman" panose="02020603050405020304" pitchFamily="18" charset="0"/>
                <a:ea typeface="Times New Roman" panose="02020603050405020304" pitchFamily="18" charset="0"/>
              </a:rPr>
              <a:t>/</a:t>
            </a:r>
          </a:p>
          <a:p>
            <a:pPr marL="228600" lvl="0" indent="448310" algn="just">
              <a:lnSpc>
                <a:spcPct val="150000"/>
              </a:lnSpc>
              <a:spcBef>
                <a:spcPts val="1000"/>
              </a:spcBef>
              <a:buFont typeface="Arial" panose="020B0604020202020204" pitchFamily="34" charset="0"/>
              <a:buChar char="•"/>
            </a:pPr>
            <a:r>
              <a:rPr lang="hu-HU" dirty="0" smtClean="0">
                <a:solidFill>
                  <a:prstClr val="black"/>
                </a:solidFill>
                <a:latin typeface="Times New Roman" panose="02020603050405020304" pitchFamily="18" charset="0"/>
                <a:ea typeface="Times New Roman" panose="02020603050405020304" pitchFamily="18" charset="0"/>
              </a:rPr>
              <a:t> </a:t>
            </a:r>
            <a:r>
              <a:rPr lang="hu-HU" dirty="0">
                <a:solidFill>
                  <a:prstClr val="black"/>
                </a:solidFill>
                <a:latin typeface="Times New Roman" panose="02020603050405020304" pitchFamily="18" charset="0"/>
                <a:ea typeface="Times New Roman" panose="02020603050405020304" pitchFamily="18" charset="0"/>
              </a:rPr>
              <a:t>Másképp fogalmazva, amilyen a magunkkal való kapcsolatunk, az nagyban befolyásolja a </a:t>
            </a:r>
            <a:r>
              <a:rPr lang="hu-HU" dirty="0" err="1">
                <a:solidFill>
                  <a:prstClr val="black"/>
                </a:solidFill>
                <a:latin typeface="Times New Roman" panose="02020603050405020304" pitchFamily="18" charset="0"/>
                <a:ea typeface="Times New Roman" panose="02020603050405020304" pitchFamily="18" charset="0"/>
              </a:rPr>
              <a:t>környezetünkhöz</a:t>
            </a:r>
            <a:r>
              <a:rPr lang="hu-HU" dirty="0">
                <a:solidFill>
                  <a:prstClr val="black"/>
                </a:solidFill>
                <a:latin typeface="Times New Roman" panose="02020603050405020304" pitchFamily="18" charset="0"/>
                <a:ea typeface="Times New Roman" panose="02020603050405020304" pitchFamily="18" charset="0"/>
              </a:rPr>
              <a:t> való kapcsolódást is. Németh úgy látja, hogy ha saját szemszögünkből nézünk a világra, az nem önzőség, nem befelé fordulás, hanem önmagam kiterjesztése. /1994/.</a:t>
            </a:r>
          </a:p>
        </p:txBody>
      </p:sp>
    </p:spTree>
    <p:extLst>
      <p:ext uri="{BB962C8B-B14F-4D97-AF65-F5344CB8AC3E}">
        <p14:creationId xmlns:p14="http://schemas.microsoft.com/office/powerpoint/2010/main" val="1008334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88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AF2486A-3798-4A92-918B-7391506C2CFD}"/>
              </a:ext>
            </a:extLst>
          </p:cNvPr>
          <p:cNvSpPr>
            <a:spLocks noGrp="1"/>
          </p:cNvSpPr>
          <p:nvPr>
            <p:ph type="title"/>
          </p:nvPr>
        </p:nvSpPr>
        <p:spPr>
          <a:xfrm>
            <a:off x="770708" y="950618"/>
            <a:ext cx="5146766" cy="1118033"/>
          </a:xfrm>
        </p:spPr>
        <p:txBody>
          <a:bodyPr>
            <a:normAutofit/>
          </a:bodyPr>
          <a:lstStyle/>
          <a:p>
            <a:pPr algn="ctr"/>
            <a:r>
              <a:rPr lang="hu-HU" dirty="0" smtClean="0"/>
              <a:t>Art </a:t>
            </a:r>
            <a:r>
              <a:rPr lang="hu-HU" dirty="0" err="1" smtClean="0"/>
              <a:t>therapy</a:t>
            </a:r>
            <a:r>
              <a:rPr lang="hu-HU" dirty="0" smtClean="0"/>
              <a:t>  </a:t>
            </a:r>
            <a:r>
              <a:rPr lang="hu-HU" sz="2700" dirty="0" err="1" smtClean="0"/>
              <a:t>About</a:t>
            </a:r>
            <a:r>
              <a:rPr lang="hu-HU" sz="2700" dirty="0" smtClean="0"/>
              <a:t> </a:t>
            </a:r>
            <a:r>
              <a:rPr lang="hu-HU" sz="2700" dirty="0" err="1" smtClean="0"/>
              <a:t>the</a:t>
            </a:r>
            <a:r>
              <a:rPr lang="hu-HU" sz="2700" dirty="0" smtClean="0"/>
              <a:t> </a:t>
            </a:r>
            <a:r>
              <a:rPr lang="hu-HU" sz="2700" dirty="0" err="1" smtClean="0"/>
              <a:t>approach</a:t>
            </a:r>
            <a:endParaRPr lang="hu-HU" sz="2700" dirty="0"/>
          </a:p>
        </p:txBody>
      </p:sp>
      <p:sp>
        <p:nvSpPr>
          <p:cNvPr id="3" name="Tartalom helye 2">
            <a:extLst>
              <a:ext uri="{FF2B5EF4-FFF2-40B4-BE49-F238E27FC236}">
                <a16:creationId xmlns:a16="http://schemas.microsoft.com/office/drawing/2014/main" id="{C452F39C-BE45-4CCF-866F-1A7ECCBAD04B}"/>
              </a:ext>
            </a:extLst>
          </p:cNvPr>
          <p:cNvSpPr>
            <a:spLocks noGrp="1"/>
          </p:cNvSpPr>
          <p:nvPr>
            <p:ph idx="1"/>
          </p:nvPr>
        </p:nvSpPr>
        <p:spPr>
          <a:xfrm>
            <a:off x="261257" y="2255954"/>
            <a:ext cx="5656217" cy="3959352"/>
          </a:xfrm>
        </p:spPr>
        <p:txBody>
          <a:bodyPr/>
          <a:lstStyle/>
          <a:p>
            <a:pPr marL="0" indent="0">
              <a:buNone/>
            </a:pPr>
            <a:endParaRPr lang="hu-HU" sz="1800" dirty="0">
              <a:effectLst/>
              <a:latin typeface="Times New Roman" panose="02020603050405020304" pitchFamily="18" charset="0"/>
              <a:ea typeface="Times New Roman" panose="02020603050405020304" pitchFamily="18" charset="0"/>
            </a:endParaRPr>
          </a:p>
          <a:p>
            <a:r>
              <a:rPr lang="hu-HU" sz="2000" dirty="0" smtClean="0">
                <a:effectLst/>
                <a:latin typeface="Times New Roman" panose="02020603050405020304" pitchFamily="18" charset="0"/>
                <a:ea typeface="Times New Roman" panose="02020603050405020304" pitchFamily="18" charset="0"/>
              </a:rPr>
              <a:t>The l</a:t>
            </a:r>
            <a:r>
              <a:rPr lang="en-GB" sz="2000" dirty="0" err="1" smtClean="0">
                <a:latin typeface="Times New Roman" panose="02020603050405020304" pitchFamily="18" charset="0"/>
                <a:ea typeface="Times New Roman" panose="02020603050405020304" pitchFamily="18" charset="0"/>
              </a:rPr>
              <a:t>ogotherapy</a:t>
            </a:r>
            <a:r>
              <a:rPr lang="en-GB" sz="2000" dirty="0" smtClean="0">
                <a:latin typeface="Times New Roman" panose="02020603050405020304" pitchFamily="18" charset="0"/>
                <a:ea typeface="Times New Roman" panose="02020603050405020304" pitchFamily="18" charset="0"/>
              </a:rPr>
              <a:t> </a:t>
            </a:r>
            <a:r>
              <a:rPr lang="en-GB" sz="2000" dirty="0">
                <a:latin typeface="Times New Roman" panose="02020603050405020304" pitchFamily="18" charset="0"/>
                <a:ea typeface="Times New Roman" panose="02020603050405020304" pitchFamily="18" charset="0"/>
              </a:rPr>
              <a:t>and existential analysis, is associated with Viktor Emil </a:t>
            </a:r>
            <a:r>
              <a:rPr lang="en-GB" sz="2000" dirty="0" err="1">
                <a:latin typeface="Times New Roman" panose="02020603050405020304" pitchFamily="18" charset="0"/>
                <a:ea typeface="Times New Roman" panose="02020603050405020304" pitchFamily="18" charset="0"/>
              </a:rPr>
              <a:t>Frankl</a:t>
            </a:r>
            <a:r>
              <a:rPr lang="en-GB" sz="2000" dirty="0">
                <a:latin typeface="Times New Roman" panose="02020603050405020304" pitchFamily="18" charset="0"/>
                <a:ea typeface="Times New Roman" panose="02020603050405020304" pitchFamily="18" charset="0"/>
              </a:rPr>
              <a:t> (1905-1997</a:t>
            </a:r>
            <a:r>
              <a:rPr lang="en-GB" sz="2000" dirty="0" smtClean="0">
                <a:latin typeface="Times New Roman" panose="02020603050405020304" pitchFamily="18" charset="0"/>
                <a:ea typeface="Times New Roman" panose="02020603050405020304" pitchFamily="18" charset="0"/>
              </a:rPr>
              <a:t>) </a:t>
            </a:r>
            <a:endParaRPr lang="hu-HU" sz="2000" dirty="0" smtClean="0">
              <a:latin typeface="Times New Roman" panose="02020603050405020304" pitchFamily="18" charset="0"/>
              <a:ea typeface="Times New Roman" panose="02020603050405020304" pitchFamily="18" charset="0"/>
            </a:endParaRPr>
          </a:p>
          <a:p>
            <a:r>
              <a:rPr lang="hu-HU" sz="2000" dirty="0" smtClean="0">
                <a:effectLst/>
                <a:latin typeface="Times New Roman" panose="02020603050405020304" pitchFamily="18" charset="0"/>
                <a:ea typeface="Times New Roman" panose="02020603050405020304" pitchFamily="18" charset="0"/>
              </a:rPr>
              <a:t>The </a:t>
            </a:r>
            <a:r>
              <a:rPr lang="hu-HU" sz="2000" dirty="0" err="1" smtClean="0">
                <a:effectLst/>
                <a:latin typeface="Times New Roman" panose="02020603050405020304" pitchFamily="18" charset="0"/>
                <a:ea typeface="Times New Roman" panose="02020603050405020304" pitchFamily="18" charset="0"/>
              </a:rPr>
              <a:t>focus</a:t>
            </a:r>
            <a:r>
              <a:rPr lang="hu-HU" sz="2000" dirty="0" smtClean="0">
                <a:effectLst/>
                <a:latin typeface="Times New Roman" panose="02020603050405020304" pitchFamily="18" charset="0"/>
                <a:ea typeface="Times New Roman" panose="02020603050405020304" pitchFamily="18" charset="0"/>
              </a:rPr>
              <a:t> of </a:t>
            </a:r>
            <a:r>
              <a:rPr lang="hu-HU" sz="2000" dirty="0" err="1" smtClean="0">
                <a:effectLst/>
                <a:latin typeface="Times New Roman" panose="02020603050405020304" pitchFamily="18" charset="0"/>
                <a:ea typeface="Times New Roman" panose="02020603050405020304" pitchFamily="18" charset="0"/>
              </a:rPr>
              <a:t>my</a:t>
            </a:r>
            <a:r>
              <a:rPr lang="hu-HU" sz="2000" dirty="0" smtClean="0">
                <a:effectLst/>
                <a:latin typeface="Times New Roman" panose="02020603050405020304" pitchFamily="18" charset="0"/>
                <a:ea typeface="Times New Roman" panose="02020603050405020304" pitchFamily="18" charset="0"/>
              </a:rPr>
              <a:t> interest is: </a:t>
            </a:r>
            <a:r>
              <a:rPr lang="hu-HU" sz="2000" dirty="0" err="1" smtClean="0">
                <a:effectLst/>
                <a:latin typeface="Times New Roman" panose="02020603050405020304" pitchFamily="18" charset="0"/>
                <a:ea typeface="Times New Roman" panose="02020603050405020304" pitchFamily="18" charset="0"/>
              </a:rPr>
              <a:t>how</a:t>
            </a:r>
            <a:r>
              <a:rPr lang="hu-HU" sz="2000" dirty="0" smtClean="0">
                <a:effectLst/>
                <a:latin typeface="Times New Roman" panose="02020603050405020304" pitchFamily="18" charset="0"/>
                <a:ea typeface="Times New Roman" panose="02020603050405020304" pitchFamily="18" charset="0"/>
              </a:rPr>
              <a:t> </a:t>
            </a:r>
            <a:r>
              <a:rPr lang="hu-HU" sz="2000" dirty="0" err="1" smtClean="0">
                <a:effectLst/>
                <a:latin typeface="Times New Roman" panose="02020603050405020304" pitchFamily="18" charset="0"/>
                <a:ea typeface="Times New Roman" panose="02020603050405020304" pitchFamily="18" charset="0"/>
              </a:rPr>
              <a:t>social</a:t>
            </a:r>
            <a:r>
              <a:rPr lang="hu-HU" sz="2000" dirty="0" smtClean="0">
                <a:effectLst/>
                <a:latin typeface="Times New Roman" panose="02020603050405020304" pitchFamily="18" charset="0"/>
                <a:ea typeface="Times New Roman" panose="02020603050405020304" pitchFamily="18" charset="0"/>
              </a:rPr>
              <a:t> </a:t>
            </a:r>
            <a:r>
              <a:rPr lang="hu-HU" sz="2000" dirty="0" err="1" smtClean="0">
                <a:effectLst/>
                <a:latin typeface="Times New Roman" panose="02020603050405020304" pitchFamily="18" charset="0"/>
                <a:ea typeface="Times New Roman" panose="02020603050405020304" pitchFamily="18" charset="0"/>
              </a:rPr>
              <a:t>work</a:t>
            </a:r>
            <a:r>
              <a:rPr lang="hu-HU" sz="2000" dirty="0" smtClean="0">
                <a:effectLst/>
                <a:latin typeface="Times New Roman" panose="02020603050405020304" pitchFamily="18" charset="0"/>
                <a:ea typeface="Times New Roman" panose="02020603050405020304" pitchFamily="18" charset="0"/>
              </a:rPr>
              <a:t> </a:t>
            </a:r>
            <a:r>
              <a:rPr lang="hu-HU" sz="2000" dirty="0" err="1" smtClean="0">
                <a:effectLst/>
                <a:latin typeface="Times New Roman" panose="02020603050405020304" pitchFamily="18" charset="0"/>
                <a:ea typeface="Times New Roman" panose="02020603050405020304" pitchFamily="18" charset="0"/>
              </a:rPr>
              <a:t>can</a:t>
            </a:r>
            <a:r>
              <a:rPr lang="hu-HU" sz="2000" dirty="0" smtClean="0">
                <a:effectLst/>
                <a:latin typeface="Times New Roman" panose="02020603050405020304" pitchFamily="18" charset="0"/>
                <a:ea typeface="Times New Roman" panose="02020603050405020304" pitchFamily="18" charset="0"/>
              </a:rPr>
              <a:t> </a:t>
            </a:r>
            <a:r>
              <a:rPr lang="hu-HU" sz="2000" dirty="0" err="1" smtClean="0">
                <a:effectLst/>
                <a:latin typeface="Times New Roman" panose="02020603050405020304" pitchFamily="18" charset="0"/>
                <a:ea typeface="Times New Roman" panose="02020603050405020304" pitchFamily="18" charset="0"/>
              </a:rPr>
              <a:t>support</a:t>
            </a:r>
            <a:r>
              <a:rPr lang="hu-HU" sz="2000" dirty="0" smtClean="0">
                <a:effectLst/>
                <a:latin typeface="Times New Roman" panose="02020603050405020304" pitchFamily="18" charset="0"/>
                <a:ea typeface="Times New Roman" panose="02020603050405020304" pitchFamily="18" charset="0"/>
              </a:rPr>
              <a:t> </a:t>
            </a:r>
            <a:r>
              <a:rPr lang="hu-HU" sz="2000" dirty="0" err="1" smtClean="0">
                <a:effectLst/>
                <a:latin typeface="Times New Roman" panose="02020603050405020304" pitchFamily="18" charset="0"/>
                <a:ea typeface="Times New Roman" panose="02020603050405020304" pitchFamily="18" charset="0"/>
              </a:rPr>
              <a:t>the</a:t>
            </a:r>
            <a:r>
              <a:rPr lang="hu-HU" sz="2000" dirty="0" smtClean="0">
                <a:effectLst/>
                <a:latin typeface="Times New Roman" panose="02020603050405020304" pitchFamily="18" charset="0"/>
                <a:ea typeface="Times New Roman" panose="02020603050405020304" pitchFamily="18" charset="0"/>
              </a:rPr>
              <a:t> </a:t>
            </a:r>
            <a:r>
              <a:rPr lang="hu-HU" sz="2000" dirty="0" err="1" smtClean="0">
                <a:effectLst/>
                <a:latin typeface="Times New Roman" panose="02020603050405020304" pitchFamily="18" charset="0"/>
                <a:ea typeface="Times New Roman" panose="02020603050405020304" pitchFamily="18" charset="0"/>
              </a:rPr>
              <a:t>suffering</a:t>
            </a:r>
            <a:r>
              <a:rPr lang="hu-HU" sz="2000" dirty="0" smtClean="0">
                <a:effectLst/>
                <a:latin typeface="Times New Roman" panose="02020603050405020304" pitchFamily="18" charset="0"/>
                <a:ea typeface="Times New Roman" panose="02020603050405020304" pitchFamily="18" charset="0"/>
              </a:rPr>
              <a:t> </a:t>
            </a:r>
            <a:r>
              <a:rPr lang="hu-HU" sz="2000" dirty="0" err="1" smtClean="0">
                <a:effectLst/>
                <a:latin typeface="Times New Roman" panose="02020603050405020304" pitchFamily="18" charset="0"/>
                <a:ea typeface="Times New Roman" panose="02020603050405020304" pitchFamily="18" charset="0"/>
              </a:rPr>
              <a:t>person</a:t>
            </a:r>
            <a:r>
              <a:rPr lang="hu-HU" sz="2000" dirty="0" smtClean="0">
                <a:effectLst/>
                <a:latin typeface="Times New Roman" panose="02020603050405020304" pitchFamily="18" charset="0"/>
                <a:ea typeface="Times New Roman" panose="02020603050405020304" pitchFamily="18" charset="0"/>
              </a:rPr>
              <a:t> </a:t>
            </a:r>
            <a:r>
              <a:rPr lang="hu-HU" sz="2000" dirty="0" err="1" smtClean="0">
                <a:effectLst/>
                <a:latin typeface="Times New Roman" panose="02020603050405020304" pitchFamily="18" charset="0"/>
                <a:ea typeface="Times New Roman" panose="02020603050405020304" pitchFamily="18" charset="0"/>
              </a:rPr>
              <a:t>by</a:t>
            </a:r>
            <a:r>
              <a:rPr lang="hu-HU" sz="2000" dirty="0" smtClean="0">
                <a:effectLst/>
                <a:latin typeface="Times New Roman" panose="02020603050405020304" pitchFamily="18" charset="0"/>
                <a:ea typeface="Times New Roman" panose="02020603050405020304" pitchFamily="18" charset="0"/>
              </a:rPr>
              <a:t> </a:t>
            </a:r>
            <a:r>
              <a:rPr lang="hu-HU" sz="2000" dirty="0" err="1" smtClean="0">
                <a:effectLst/>
                <a:latin typeface="Times New Roman" panose="02020603050405020304" pitchFamily="18" charset="0"/>
                <a:ea typeface="Times New Roman" panose="02020603050405020304" pitchFamily="18" charset="0"/>
              </a:rPr>
              <a:t>using</a:t>
            </a:r>
            <a:r>
              <a:rPr lang="hu-HU" sz="2000" dirty="0" smtClean="0">
                <a:effectLst/>
                <a:latin typeface="Times New Roman" panose="02020603050405020304" pitchFamily="18" charset="0"/>
                <a:ea typeface="Times New Roman" panose="02020603050405020304" pitchFamily="18" charset="0"/>
              </a:rPr>
              <a:t> </a:t>
            </a:r>
            <a:r>
              <a:rPr lang="hu-HU" sz="2000" dirty="0" err="1" smtClean="0">
                <a:effectLst/>
                <a:latin typeface="Times New Roman" panose="02020603050405020304" pitchFamily="18" charset="0"/>
                <a:ea typeface="Times New Roman" panose="02020603050405020304" pitchFamily="18" charset="0"/>
              </a:rPr>
              <a:t>the</a:t>
            </a:r>
            <a:r>
              <a:rPr lang="hu-HU" sz="2000" dirty="0" smtClean="0">
                <a:effectLst/>
                <a:latin typeface="Times New Roman" panose="02020603050405020304" pitchFamily="18" charset="0"/>
                <a:ea typeface="Times New Roman" panose="02020603050405020304" pitchFamily="18" charset="0"/>
              </a:rPr>
              <a:t> </a:t>
            </a:r>
            <a:r>
              <a:rPr lang="hu-HU" sz="2000" dirty="0" err="1" smtClean="0">
                <a:effectLst/>
                <a:latin typeface="Times New Roman" panose="02020603050405020304" pitchFamily="18" charset="0"/>
                <a:ea typeface="Times New Roman" panose="02020603050405020304" pitchFamily="18" charset="0"/>
              </a:rPr>
              <a:t>methods</a:t>
            </a:r>
            <a:r>
              <a:rPr lang="hu-HU" sz="2000" dirty="0" smtClean="0">
                <a:effectLst/>
                <a:latin typeface="Times New Roman" panose="02020603050405020304" pitchFamily="18" charset="0"/>
                <a:ea typeface="Times New Roman" panose="02020603050405020304" pitchFamily="18" charset="0"/>
              </a:rPr>
              <a:t> of art </a:t>
            </a:r>
            <a:r>
              <a:rPr lang="hu-HU" sz="2000" dirty="0" err="1" smtClean="0">
                <a:effectLst/>
                <a:latin typeface="Times New Roman" panose="02020603050405020304" pitchFamily="18" charset="0"/>
                <a:ea typeface="Times New Roman" panose="02020603050405020304" pitchFamily="18" charset="0"/>
              </a:rPr>
              <a:t>therapy</a:t>
            </a:r>
            <a:r>
              <a:rPr lang="hu-HU" sz="2000" dirty="0" smtClean="0">
                <a:effectLst/>
                <a:latin typeface="Times New Roman" panose="02020603050405020304" pitchFamily="18" charset="0"/>
                <a:ea typeface="Times New Roman" panose="02020603050405020304" pitchFamily="18" charset="0"/>
              </a:rPr>
              <a:t>. </a:t>
            </a:r>
            <a:endParaRPr lang="hu-HU" sz="2000" dirty="0">
              <a:effectLst/>
              <a:latin typeface="Times New Roman" panose="02020603050405020304" pitchFamily="18" charset="0"/>
              <a:ea typeface="Times New Roman" panose="02020603050405020304" pitchFamily="18" charset="0"/>
            </a:endParaRPr>
          </a:p>
          <a:p>
            <a:r>
              <a:rPr lang="en-GB" sz="2000" dirty="0">
                <a:solidFill>
                  <a:srgbClr val="000000"/>
                </a:solidFill>
                <a:latin typeface="Times New Roman" panose="02020603050405020304" pitchFamily="18" charset="0"/>
              </a:rPr>
              <a:t>From this perspective the human being is approached by working with those elements that can be seen and </a:t>
            </a:r>
            <a:r>
              <a:rPr lang="en-GB" sz="2000" dirty="0" smtClean="0">
                <a:solidFill>
                  <a:srgbClr val="000000"/>
                </a:solidFill>
                <a:latin typeface="Times New Roman" panose="02020603050405020304" pitchFamily="18" charset="0"/>
              </a:rPr>
              <a:t>felt</a:t>
            </a:r>
            <a:r>
              <a:rPr lang="hu-HU" sz="2000" dirty="0" smtClean="0">
                <a:solidFill>
                  <a:srgbClr val="000000"/>
                </a:solidFill>
                <a:latin typeface="Times New Roman" panose="02020603050405020304" pitchFamily="18" charset="0"/>
              </a:rPr>
              <a:t>.  </a:t>
            </a:r>
            <a:endParaRPr lang="hu-HU" sz="2000" dirty="0"/>
          </a:p>
        </p:txBody>
      </p:sp>
      <p:sp>
        <p:nvSpPr>
          <p:cNvPr id="4" name="Téglalap 3"/>
          <p:cNvSpPr/>
          <p:nvPr/>
        </p:nvSpPr>
        <p:spPr>
          <a:xfrm>
            <a:off x="6096000" y="950618"/>
            <a:ext cx="6096000" cy="1200329"/>
          </a:xfrm>
          <a:prstGeom prst="rect">
            <a:avLst/>
          </a:prstGeom>
        </p:spPr>
        <p:txBody>
          <a:bodyPr>
            <a:spAutoFit/>
          </a:bodyPr>
          <a:lstStyle/>
          <a:p>
            <a:pPr algn="ctr"/>
            <a:r>
              <a:rPr lang="hu-HU" sz="3600" b="1" cap="all" spc="700" dirty="0">
                <a:solidFill>
                  <a:prstClr val="black"/>
                </a:solidFill>
                <a:ea typeface="+mj-ea"/>
                <a:cs typeface="+mj-cs"/>
              </a:rPr>
              <a:t>Művészetterápia alapja</a:t>
            </a:r>
            <a:endParaRPr lang="en-GB" dirty="0"/>
          </a:p>
        </p:txBody>
      </p:sp>
      <p:sp>
        <p:nvSpPr>
          <p:cNvPr id="5" name="Téglalap 4"/>
          <p:cNvSpPr/>
          <p:nvPr/>
        </p:nvSpPr>
        <p:spPr>
          <a:xfrm>
            <a:off x="6096000" y="2421739"/>
            <a:ext cx="6096000" cy="3340402"/>
          </a:xfrm>
          <a:prstGeom prst="rect">
            <a:avLst/>
          </a:prstGeom>
        </p:spPr>
        <p:txBody>
          <a:bodyPr>
            <a:spAutoFit/>
          </a:bodyPr>
          <a:lstStyle/>
          <a:p>
            <a:pPr marL="228600" lvl="0" indent="-228600">
              <a:lnSpc>
                <a:spcPct val="120000"/>
              </a:lnSpc>
              <a:spcBef>
                <a:spcPts val="1000"/>
              </a:spcBef>
              <a:buFont typeface="Arial" panose="020B0604020202020204" pitchFamily="34" charset="0"/>
              <a:buChar char="•"/>
            </a:pPr>
            <a:r>
              <a:rPr lang="hu-HU" dirty="0">
                <a:solidFill>
                  <a:prstClr val="black"/>
                </a:solidFill>
                <a:latin typeface="Times New Roman" panose="02020603050405020304" pitchFamily="18" charset="0"/>
                <a:ea typeface="Times New Roman" panose="02020603050405020304" pitchFamily="18" charset="0"/>
              </a:rPr>
              <a:t>Viktor Emil </a:t>
            </a:r>
            <a:r>
              <a:rPr lang="hu-HU" dirty="0" err="1">
                <a:solidFill>
                  <a:prstClr val="black"/>
                </a:solidFill>
                <a:latin typeface="Times New Roman" panose="02020603050405020304" pitchFamily="18" charset="0"/>
                <a:ea typeface="Times New Roman" panose="02020603050405020304" pitchFamily="18" charset="0"/>
              </a:rPr>
              <a:t>Frankl</a:t>
            </a:r>
            <a:r>
              <a:rPr lang="hu-HU" dirty="0">
                <a:solidFill>
                  <a:prstClr val="black"/>
                </a:solidFill>
                <a:latin typeface="Times New Roman" panose="02020603050405020304" pitchFamily="18" charset="0"/>
                <a:ea typeface="Times New Roman" panose="02020603050405020304" pitchFamily="18" charset="0"/>
              </a:rPr>
              <a:t> (1905-1997) nevéhez köthető harmadik bécsi pszichoterápiás irányzat, a </a:t>
            </a:r>
            <a:r>
              <a:rPr lang="hu-HU" dirty="0" err="1">
                <a:solidFill>
                  <a:prstClr val="black"/>
                </a:solidFill>
                <a:latin typeface="Times New Roman" panose="02020603050405020304" pitchFamily="18" charset="0"/>
                <a:ea typeface="Times New Roman" panose="02020603050405020304" pitchFamily="18" charset="0"/>
              </a:rPr>
              <a:t>logoterápia</a:t>
            </a:r>
            <a:r>
              <a:rPr lang="hu-HU" dirty="0">
                <a:solidFill>
                  <a:prstClr val="black"/>
                </a:solidFill>
                <a:latin typeface="Times New Roman" panose="02020603050405020304" pitchFamily="18" charset="0"/>
                <a:ea typeface="Times New Roman" panose="02020603050405020304" pitchFamily="18" charset="0"/>
              </a:rPr>
              <a:t> és egzisztenciaanalízis. </a:t>
            </a:r>
          </a:p>
          <a:p>
            <a:pPr marL="228600" lvl="0" indent="-228600">
              <a:lnSpc>
                <a:spcPct val="120000"/>
              </a:lnSpc>
              <a:spcBef>
                <a:spcPts val="1000"/>
              </a:spcBef>
              <a:buFont typeface="Arial" panose="020B0604020202020204" pitchFamily="34" charset="0"/>
              <a:buChar char="•"/>
            </a:pPr>
            <a:r>
              <a:rPr lang="hu-HU" dirty="0">
                <a:solidFill>
                  <a:prstClr val="black"/>
                </a:solidFill>
                <a:latin typeface="Times New Roman" panose="02020603050405020304" pitchFamily="18" charset="0"/>
                <a:ea typeface="Times New Roman" panose="02020603050405020304" pitchFamily="18" charset="0"/>
              </a:rPr>
              <a:t>Azt vizsgálom, hogy a szociális munkával és művészetterápiával ötvözve miként tudja segíteni a szenvedő embert. </a:t>
            </a:r>
          </a:p>
          <a:p>
            <a:pPr marL="228600" lvl="0" indent="-228600">
              <a:lnSpc>
                <a:spcPct val="120000"/>
              </a:lnSpc>
              <a:spcBef>
                <a:spcPts val="1000"/>
              </a:spcBef>
              <a:buFont typeface="Arial" panose="020B0604020202020204" pitchFamily="34" charset="0"/>
              <a:buChar char="•"/>
            </a:pPr>
            <a:r>
              <a:rPr lang="hu-HU" dirty="0">
                <a:solidFill>
                  <a:srgbClr val="000000"/>
                </a:solidFill>
                <a:latin typeface="Times New Roman" panose="02020603050405020304" pitchFamily="18" charset="0"/>
                <a:ea typeface="Times New Roman" panose="02020603050405020304" pitchFamily="18" charset="0"/>
              </a:rPr>
              <a:t>Ez az irányzat abból a szemszögből közelíti meg az embert, hogy a láthatóval az érezhetővel dolgozunk a segítői folyamatokban</a:t>
            </a:r>
            <a:endParaRPr lang="hu-HU" sz="2400" dirty="0">
              <a:solidFill>
                <a:prstClr val="black"/>
              </a:solidFill>
            </a:endParaRPr>
          </a:p>
        </p:txBody>
      </p:sp>
    </p:spTree>
    <p:extLst>
      <p:ext uri="{BB962C8B-B14F-4D97-AF65-F5344CB8AC3E}">
        <p14:creationId xmlns:p14="http://schemas.microsoft.com/office/powerpoint/2010/main" val="2233396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10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A347AC94-A85E-4D7D-9DD6-763BADD8D605}"/>
              </a:ext>
            </a:extLst>
          </p:cNvPr>
          <p:cNvSpPr>
            <a:spLocks noGrp="1"/>
          </p:cNvSpPr>
          <p:nvPr>
            <p:ph idx="1"/>
          </p:nvPr>
        </p:nvSpPr>
        <p:spPr>
          <a:xfrm>
            <a:off x="629289" y="306409"/>
            <a:ext cx="5288185" cy="6211957"/>
          </a:xfrm>
        </p:spPr>
        <p:txBody>
          <a:bodyPr>
            <a:normAutofit/>
          </a:bodyPr>
          <a:lstStyle/>
          <a:p>
            <a:pPr marL="0" indent="0" algn="just">
              <a:lnSpc>
                <a:spcPct val="150000"/>
              </a:lnSpc>
              <a:buNone/>
            </a:pPr>
            <a:r>
              <a:rPr lang="hu-HU" sz="2400" dirty="0" smtClean="0">
                <a:solidFill>
                  <a:srgbClr val="000000"/>
                </a:solidFill>
                <a:effectLst/>
                <a:latin typeface="Times New Roman" panose="02020603050405020304" pitchFamily="18" charset="0"/>
                <a:ea typeface="Times New Roman" panose="02020603050405020304" pitchFamily="18" charset="0"/>
              </a:rPr>
              <a:t>„</a:t>
            </a:r>
            <a:r>
              <a:rPr lang="en-GB" sz="2000" dirty="0">
                <a:solidFill>
                  <a:srgbClr val="000000"/>
                </a:solidFill>
                <a:latin typeface="Times New Roman" panose="02020603050405020304" pitchFamily="18" charset="0"/>
                <a:ea typeface="Times New Roman" panose="02020603050405020304" pitchFamily="18" charset="0"/>
              </a:rPr>
              <a:t>This process is based first and foremost on a positive attitude towards life. It sees what we have rather than what we don't have, what is there, opposed to what is missing, what is seen rather than what is hidden. This approach is in stark contrast to approaches that emphasise the lack or the </a:t>
            </a:r>
            <a:r>
              <a:rPr lang="en-GB" sz="2000" dirty="0" smtClean="0">
                <a:solidFill>
                  <a:srgbClr val="000000"/>
                </a:solidFill>
                <a:latin typeface="Times New Roman" panose="02020603050405020304" pitchFamily="18" charset="0"/>
                <a:ea typeface="Times New Roman" panose="02020603050405020304" pitchFamily="18" charset="0"/>
              </a:rPr>
              <a:t>pathological</a:t>
            </a:r>
            <a:r>
              <a:rPr lang="hu-HU" sz="2000" dirty="0">
                <a:solidFill>
                  <a:srgbClr val="000000"/>
                </a:solidFill>
                <a:latin typeface="Times New Roman" panose="02020603050405020304" pitchFamily="18" charset="0"/>
                <a:ea typeface="Times New Roman" panose="02020603050405020304" pitchFamily="18" charset="0"/>
              </a:rPr>
              <a:t> </a:t>
            </a:r>
            <a:r>
              <a:rPr lang="hu-HU" sz="2000" dirty="0" err="1">
                <a:solidFill>
                  <a:srgbClr val="000000"/>
                </a:solidFill>
                <a:latin typeface="Times New Roman" panose="02020603050405020304" pitchFamily="18" charset="0"/>
                <a:ea typeface="Times New Roman" panose="02020603050405020304" pitchFamily="18" charset="0"/>
              </a:rPr>
              <a:t>characteristics</a:t>
            </a:r>
            <a:r>
              <a:rPr lang="hu-HU" sz="2000" dirty="0">
                <a:solidFill>
                  <a:srgbClr val="000000"/>
                </a:solidFill>
                <a:latin typeface="Times New Roman" panose="02020603050405020304" pitchFamily="18" charset="0"/>
                <a:ea typeface="Times New Roman" panose="02020603050405020304" pitchFamily="18" charset="0"/>
              </a:rPr>
              <a:t>.</a:t>
            </a:r>
            <a:endParaRPr lang="hu-HU" sz="2000" dirty="0" smtClean="0">
              <a:solidFill>
                <a:srgbClr val="000000"/>
              </a:solidFill>
              <a:latin typeface="Times New Roman" panose="02020603050405020304" pitchFamily="18" charset="0"/>
              <a:ea typeface="Times New Roman" panose="02020603050405020304" pitchFamily="18" charset="0"/>
            </a:endParaRPr>
          </a:p>
          <a:p>
            <a:pPr marL="0" indent="0" algn="just">
              <a:lnSpc>
                <a:spcPct val="150000"/>
              </a:lnSpc>
              <a:buNone/>
            </a:pPr>
            <a:r>
              <a:rPr lang="hu-HU" sz="2000" dirty="0" smtClean="0">
                <a:solidFill>
                  <a:srgbClr val="000000"/>
                </a:solidFill>
                <a:effectLst/>
                <a:latin typeface="Times New Roman" panose="02020603050405020304" pitchFamily="18" charset="0"/>
                <a:ea typeface="Times New Roman" panose="02020603050405020304" pitchFamily="18" charset="0"/>
              </a:rPr>
              <a:t> </a:t>
            </a:r>
            <a:r>
              <a:rPr lang="en-GB" sz="2000" dirty="0">
                <a:solidFill>
                  <a:srgbClr val="000000"/>
                </a:solidFill>
                <a:latin typeface="Times New Roman" panose="02020603050405020304" pitchFamily="18" charset="0"/>
                <a:ea typeface="Times New Roman" panose="02020603050405020304" pitchFamily="18" charset="0"/>
              </a:rPr>
              <a:t>Our approach is based on a positive attitude. We look for tools that can help the patient to overcome their difficulties</a:t>
            </a:r>
            <a:r>
              <a:rPr lang="en-GB" sz="2000" dirty="0" smtClean="0">
                <a:solidFill>
                  <a:srgbClr val="000000"/>
                </a:solidFill>
                <a:latin typeface="Times New Roman" panose="02020603050405020304" pitchFamily="18" charset="0"/>
                <a:ea typeface="Times New Roman" panose="02020603050405020304" pitchFamily="18" charset="0"/>
              </a:rPr>
              <a:t>.</a:t>
            </a:r>
            <a:r>
              <a:rPr lang="hu-HU" sz="2000" dirty="0" smtClean="0">
                <a:solidFill>
                  <a:srgbClr val="000000"/>
                </a:solidFill>
                <a:latin typeface="Times New Roman" panose="02020603050405020304" pitchFamily="18" charset="0"/>
                <a:ea typeface="Times New Roman" panose="02020603050405020304" pitchFamily="18" charset="0"/>
              </a:rPr>
              <a:t>”</a:t>
            </a:r>
            <a:r>
              <a:rPr lang="hu-HU" sz="2000" dirty="0" smtClean="0">
                <a:solidFill>
                  <a:srgbClr val="000000"/>
                </a:solidFill>
                <a:effectLst/>
                <a:latin typeface="Times New Roman" panose="02020603050405020304" pitchFamily="18" charset="0"/>
                <a:ea typeface="Times New Roman" panose="02020603050405020304" pitchFamily="18" charset="0"/>
              </a:rPr>
              <a:t> </a:t>
            </a:r>
          </a:p>
          <a:p>
            <a:pPr marL="0" indent="0" algn="just">
              <a:lnSpc>
                <a:spcPct val="150000"/>
              </a:lnSpc>
              <a:buNone/>
            </a:pPr>
            <a:r>
              <a:rPr lang="hu-HU" sz="1600" i="1" dirty="0" err="1" smtClean="0">
                <a:effectLst/>
                <a:latin typeface="Calibri" panose="020F0502020204030204" pitchFamily="34" charset="0"/>
                <a:ea typeface="Times New Roman" panose="02020603050405020304" pitchFamily="18" charset="0"/>
                <a:cs typeface="Times New Roman" panose="02020603050405020304" pitchFamily="18" charset="0"/>
              </a:rPr>
              <a:t>Tamar</a:t>
            </a:r>
            <a:r>
              <a:rPr lang="hu-HU" sz="1600" i="1"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hu-HU" sz="1600" i="1" dirty="0" err="1">
                <a:effectLst/>
                <a:latin typeface="Calibri" panose="020F0502020204030204" pitchFamily="34" charset="0"/>
                <a:ea typeface="Times New Roman" panose="02020603050405020304" pitchFamily="18" charset="0"/>
                <a:cs typeface="Times New Roman" panose="02020603050405020304" pitchFamily="18" charset="0"/>
              </a:rPr>
              <a:t>Hazut</a:t>
            </a:r>
            <a:r>
              <a:rPr lang="hu-HU" sz="1600" i="1" dirty="0">
                <a:effectLst/>
                <a:latin typeface="Calibri" panose="020F0502020204030204" pitchFamily="34" charset="0"/>
                <a:ea typeface="Times New Roman" panose="02020603050405020304" pitchFamily="18" charset="0"/>
                <a:cs typeface="Times New Roman" panose="02020603050405020304" pitchFamily="18" charset="0"/>
              </a:rPr>
              <a:t>, </a:t>
            </a:r>
            <a:r>
              <a:rPr lang="hu-HU" sz="1600" i="1" dirty="0" err="1">
                <a:effectLst/>
                <a:latin typeface="Calibri" panose="020F0502020204030204" pitchFamily="34" charset="0"/>
                <a:ea typeface="Times New Roman" panose="02020603050405020304" pitchFamily="18" charset="0"/>
                <a:cs typeface="Times New Roman" panose="02020603050405020304" pitchFamily="18" charset="0"/>
              </a:rPr>
              <a:t>Phenomenological</a:t>
            </a:r>
            <a:r>
              <a:rPr lang="hu-HU" sz="1600" i="1" dirty="0">
                <a:effectLst/>
                <a:latin typeface="Calibri" panose="020F0502020204030204" pitchFamily="34" charset="0"/>
                <a:ea typeface="Times New Roman" panose="02020603050405020304" pitchFamily="18" charset="0"/>
                <a:cs typeface="Times New Roman" panose="02020603050405020304" pitchFamily="18" charset="0"/>
              </a:rPr>
              <a:t> </a:t>
            </a:r>
            <a:r>
              <a:rPr lang="hu-HU" sz="1600" i="1" dirty="0" err="1" smtClean="0">
                <a:effectLst/>
                <a:latin typeface="Calibri" panose="020F0502020204030204" pitchFamily="34" charset="0"/>
                <a:ea typeface="Times New Roman" panose="02020603050405020304" pitchFamily="18" charset="0"/>
                <a:cs typeface="Times New Roman" panose="02020603050405020304" pitchFamily="18" charset="0"/>
              </a:rPr>
              <a:t>Opservation</a:t>
            </a:r>
            <a:r>
              <a:rPr lang="hu-HU" sz="1600" i="1" dirty="0" smtClean="0">
                <a:effectLst/>
                <a:latin typeface="Calibri" panose="020F0502020204030204" pitchFamily="34" charset="0"/>
                <a:ea typeface="Times New Roman" panose="02020603050405020304" pitchFamily="18" charset="0"/>
                <a:cs typeface="Times New Roman" panose="02020603050405020304" pitchFamily="18" charset="0"/>
              </a:rPr>
              <a:t> – </a:t>
            </a:r>
            <a:r>
              <a:rPr lang="hu-HU" sz="1600" i="1" dirty="0" err="1" smtClean="0">
                <a:effectLst/>
                <a:latin typeface="Calibri" panose="020F0502020204030204" pitchFamily="34" charset="0"/>
                <a:ea typeface="Times New Roman" panose="02020603050405020304" pitchFamily="18" charset="0"/>
                <a:cs typeface="Times New Roman" panose="02020603050405020304" pitchFamily="18" charset="0"/>
              </a:rPr>
              <a:t>training</a:t>
            </a:r>
            <a:r>
              <a:rPr lang="hu-HU" sz="1600" i="1"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hu-HU" sz="1600" i="1" dirty="0" err="1" smtClean="0">
                <a:effectLst/>
                <a:latin typeface="Calibri" panose="020F0502020204030204" pitchFamily="34" charset="0"/>
                <a:ea typeface="Times New Roman" panose="02020603050405020304" pitchFamily="18" charset="0"/>
                <a:cs typeface="Times New Roman" panose="02020603050405020304" pitchFamily="18" charset="0"/>
              </a:rPr>
              <a:t>material</a:t>
            </a:r>
            <a:r>
              <a:rPr lang="hu-HU" sz="1600" i="1"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hu-HU" sz="1600" i="1" dirty="0" err="1" smtClean="0">
                <a:effectLst/>
                <a:latin typeface="Calibri" panose="020F0502020204030204" pitchFamily="34" charset="0"/>
                <a:ea typeface="Times New Roman" panose="02020603050405020304" pitchFamily="18" charset="0"/>
                <a:cs typeface="Times New Roman" panose="02020603050405020304" pitchFamily="18" charset="0"/>
              </a:rPr>
              <a:t>from</a:t>
            </a:r>
            <a:r>
              <a:rPr lang="hu-HU" sz="1600" i="1" dirty="0" smtClean="0">
                <a:effectLst/>
                <a:latin typeface="Calibri" panose="020F0502020204030204" pitchFamily="34" charset="0"/>
                <a:ea typeface="Times New Roman" panose="02020603050405020304" pitchFamily="18" charset="0"/>
                <a:cs typeface="Times New Roman" panose="02020603050405020304" pitchFamily="18" charset="0"/>
              </a:rPr>
              <a:t> a </a:t>
            </a:r>
            <a:r>
              <a:rPr lang="hu-HU" sz="1600" i="1" dirty="0" err="1" smtClean="0">
                <a:effectLst/>
                <a:latin typeface="Calibri" panose="020F0502020204030204" pitchFamily="34" charset="0"/>
                <a:ea typeface="Times New Roman" panose="02020603050405020304" pitchFamily="18" charset="0"/>
                <a:cs typeface="Times New Roman" panose="02020603050405020304" pitchFamily="18" charset="0"/>
              </a:rPr>
              <a:t>workshop</a:t>
            </a:r>
            <a:endParaRPr lang="hu-HU" sz="2000" dirty="0"/>
          </a:p>
        </p:txBody>
      </p:sp>
      <p:sp>
        <p:nvSpPr>
          <p:cNvPr id="2" name="Téglalap 1"/>
          <p:cNvSpPr/>
          <p:nvPr/>
        </p:nvSpPr>
        <p:spPr>
          <a:xfrm>
            <a:off x="6505303" y="306409"/>
            <a:ext cx="5294811" cy="5822107"/>
          </a:xfrm>
          <a:prstGeom prst="rect">
            <a:avLst/>
          </a:prstGeom>
        </p:spPr>
        <p:txBody>
          <a:bodyPr wrap="square">
            <a:spAutoFit/>
          </a:bodyPr>
          <a:lstStyle/>
          <a:p>
            <a:pPr lvl="0" algn="just">
              <a:lnSpc>
                <a:spcPct val="130000"/>
              </a:lnSpc>
              <a:spcBef>
                <a:spcPts val="1000"/>
              </a:spcBef>
              <a:buFont typeface="Arial" panose="020B0604020202020204" pitchFamily="34" charset="0"/>
            </a:pPr>
            <a:r>
              <a:rPr lang="hu-HU" sz="2000" dirty="0">
                <a:solidFill>
                  <a:srgbClr val="000000"/>
                </a:solidFill>
                <a:latin typeface="Times New Roman" panose="02020603050405020304" pitchFamily="18" charset="0"/>
                <a:ea typeface="Times New Roman" panose="02020603050405020304" pitchFamily="18" charset="0"/>
              </a:rPr>
              <a:t>Ez a folyamat mindenekelőtt és leginkább az élethez fűződő pozitív viszonyon alapul. Ez azt jelenti, hogy azt látni, amink van, és nem azt, ami nincs, a meglévőt a hiányzóval szemben, inkább a láthatót, mint a rejtettet. Ez a megközelítés szöges ellentéte azoknak, a megközelítéseknek, amelyek a hiányokat vagy a patológiás vonásokat hangsúlyozzák.</a:t>
            </a:r>
          </a:p>
          <a:p>
            <a:pPr lvl="0" algn="just">
              <a:lnSpc>
                <a:spcPct val="130000"/>
              </a:lnSpc>
              <a:spcBef>
                <a:spcPts val="1000"/>
              </a:spcBef>
              <a:buFont typeface="Arial" panose="020B0604020202020204" pitchFamily="34" charset="0"/>
            </a:pPr>
            <a:r>
              <a:rPr lang="hu-HU" sz="2000" dirty="0">
                <a:solidFill>
                  <a:srgbClr val="000000"/>
                </a:solidFill>
                <a:latin typeface="Times New Roman" panose="02020603050405020304" pitchFamily="18" charset="0"/>
                <a:ea typeface="Times New Roman" panose="02020603050405020304" pitchFamily="18" charset="0"/>
              </a:rPr>
              <a:t> Megközelítésünknek pozitív attitűd a kiindulási pontja. Ezzel olyan eszközöket keresünk, amelyek segíthetnek a páciensnek abban, hogy </a:t>
            </a:r>
            <a:r>
              <a:rPr lang="hu-HU" sz="2000" dirty="0" err="1">
                <a:solidFill>
                  <a:srgbClr val="000000"/>
                </a:solidFill>
                <a:latin typeface="Times New Roman" panose="02020603050405020304" pitchFamily="18" charset="0"/>
                <a:ea typeface="Times New Roman" panose="02020603050405020304" pitchFamily="18" charset="0"/>
              </a:rPr>
              <a:t>megküzdjön</a:t>
            </a:r>
            <a:r>
              <a:rPr lang="hu-HU" sz="2000" dirty="0">
                <a:solidFill>
                  <a:srgbClr val="000000"/>
                </a:solidFill>
                <a:latin typeface="Times New Roman" panose="02020603050405020304" pitchFamily="18" charset="0"/>
                <a:ea typeface="Times New Roman" panose="02020603050405020304" pitchFamily="18" charset="0"/>
              </a:rPr>
              <a:t> a nehézségeivel.” </a:t>
            </a:r>
            <a:r>
              <a:rPr lang="hu-HU" sz="1600" i="1" dirty="0" err="1">
                <a:solidFill>
                  <a:srgbClr val="000000"/>
                </a:solidFill>
                <a:latin typeface="Times New Roman" panose="02020603050405020304" pitchFamily="18" charset="0"/>
                <a:ea typeface="Times New Roman" panose="02020603050405020304" pitchFamily="18" charset="0"/>
              </a:rPr>
              <a:t>Tamar</a:t>
            </a:r>
            <a:r>
              <a:rPr lang="hu-HU" sz="1600" i="1" dirty="0">
                <a:solidFill>
                  <a:srgbClr val="000000"/>
                </a:solidFill>
                <a:latin typeface="Times New Roman" panose="02020603050405020304" pitchFamily="18" charset="0"/>
                <a:ea typeface="Times New Roman" panose="02020603050405020304" pitchFamily="18" charset="0"/>
              </a:rPr>
              <a:t> </a:t>
            </a:r>
            <a:r>
              <a:rPr lang="hu-HU" sz="1600" i="1" dirty="0" err="1">
                <a:solidFill>
                  <a:srgbClr val="000000"/>
                </a:solidFill>
                <a:latin typeface="Times New Roman" panose="02020603050405020304" pitchFamily="18" charset="0"/>
                <a:ea typeface="Times New Roman" panose="02020603050405020304" pitchFamily="18" charset="0"/>
              </a:rPr>
              <a:t>Hazut</a:t>
            </a:r>
            <a:r>
              <a:rPr lang="hu-HU" sz="1600" i="1" dirty="0">
                <a:solidFill>
                  <a:srgbClr val="000000"/>
                </a:solidFill>
                <a:latin typeface="Times New Roman" panose="02020603050405020304" pitchFamily="18" charset="0"/>
                <a:ea typeface="Times New Roman" panose="02020603050405020304" pitchFamily="18" charset="0"/>
              </a:rPr>
              <a:t>, </a:t>
            </a:r>
            <a:r>
              <a:rPr lang="hu-HU" sz="1600" i="1" dirty="0" err="1">
                <a:solidFill>
                  <a:srgbClr val="000000"/>
                </a:solidFill>
                <a:latin typeface="Times New Roman" panose="02020603050405020304" pitchFamily="18" charset="0"/>
                <a:ea typeface="Times New Roman" panose="02020603050405020304" pitchFamily="18" charset="0"/>
              </a:rPr>
              <a:t>Phenomenological</a:t>
            </a:r>
            <a:r>
              <a:rPr lang="hu-HU" sz="1600" i="1" dirty="0">
                <a:solidFill>
                  <a:srgbClr val="000000"/>
                </a:solidFill>
                <a:latin typeface="Times New Roman" panose="02020603050405020304" pitchFamily="18" charset="0"/>
                <a:ea typeface="Times New Roman" panose="02020603050405020304" pitchFamily="18" charset="0"/>
              </a:rPr>
              <a:t> </a:t>
            </a:r>
            <a:r>
              <a:rPr lang="hu-HU" sz="1600" i="1" dirty="0" err="1">
                <a:solidFill>
                  <a:srgbClr val="000000"/>
                </a:solidFill>
                <a:latin typeface="Times New Roman" panose="02020603050405020304" pitchFamily="18" charset="0"/>
                <a:ea typeface="Times New Roman" panose="02020603050405020304" pitchFamily="18" charset="0"/>
              </a:rPr>
              <a:t>Opservation</a:t>
            </a:r>
            <a:r>
              <a:rPr lang="hu-HU" sz="1600" i="1" dirty="0">
                <a:solidFill>
                  <a:srgbClr val="000000"/>
                </a:solidFill>
                <a:latin typeface="Times New Roman" panose="02020603050405020304" pitchFamily="18" charset="0"/>
                <a:ea typeface="Times New Roman" panose="02020603050405020304" pitchFamily="18" charset="0"/>
              </a:rPr>
              <a:t> </a:t>
            </a:r>
            <a:r>
              <a:rPr lang="hu-HU" sz="1600" i="1" dirty="0" err="1" smtClean="0">
                <a:solidFill>
                  <a:srgbClr val="000000"/>
                </a:solidFill>
                <a:latin typeface="Times New Roman" panose="02020603050405020304" pitchFamily="18" charset="0"/>
                <a:ea typeface="Times New Roman" panose="02020603050405020304" pitchFamily="18" charset="0"/>
              </a:rPr>
              <a:t>workshopján</a:t>
            </a:r>
            <a:r>
              <a:rPr lang="hu-HU" sz="1600" i="1" dirty="0" smtClean="0">
                <a:solidFill>
                  <a:srgbClr val="000000"/>
                </a:solidFill>
                <a:latin typeface="Times New Roman" panose="02020603050405020304" pitchFamily="18" charset="0"/>
                <a:ea typeface="Times New Roman" panose="02020603050405020304" pitchFamily="18" charset="0"/>
              </a:rPr>
              <a:t> </a:t>
            </a:r>
            <a:r>
              <a:rPr lang="hu-HU" sz="1600" i="1" dirty="0">
                <a:solidFill>
                  <a:srgbClr val="000000"/>
                </a:solidFill>
                <a:latin typeface="Times New Roman" panose="02020603050405020304" pitchFamily="18" charset="0"/>
                <a:ea typeface="Times New Roman" panose="02020603050405020304" pitchFamily="18" charset="0"/>
              </a:rPr>
              <a:t>kaptuk </a:t>
            </a:r>
            <a:r>
              <a:rPr lang="hu-HU" sz="1600" i="1" dirty="0" smtClean="0">
                <a:solidFill>
                  <a:srgbClr val="000000"/>
                </a:solidFill>
                <a:latin typeface="Times New Roman" panose="02020603050405020304" pitchFamily="18" charset="0"/>
                <a:ea typeface="Times New Roman" panose="02020603050405020304" pitchFamily="18" charset="0"/>
              </a:rPr>
              <a:t>tananyagként - </a:t>
            </a:r>
            <a:r>
              <a:rPr lang="hu-HU" sz="1600" i="1" dirty="0">
                <a:solidFill>
                  <a:srgbClr val="000000"/>
                </a:solidFill>
                <a:latin typeface="Times New Roman" panose="02020603050405020304" pitchFamily="18" charset="0"/>
                <a:ea typeface="Times New Roman" panose="02020603050405020304" pitchFamily="18" charset="0"/>
              </a:rPr>
              <a:t>fordította: Szabó </a:t>
            </a:r>
            <a:r>
              <a:rPr lang="hu-HU" sz="1600" i="1" dirty="0" smtClean="0">
                <a:solidFill>
                  <a:srgbClr val="000000"/>
                </a:solidFill>
                <a:latin typeface="Times New Roman" panose="02020603050405020304" pitchFamily="18" charset="0"/>
                <a:ea typeface="Times New Roman" panose="02020603050405020304" pitchFamily="18" charset="0"/>
              </a:rPr>
              <a:t>Anna</a:t>
            </a:r>
            <a:endParaRPr lang="hu-HU" sz="1600" i="1"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1588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D3F794D0-2982-490E-88DA-93D48975085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artalom helye 6" descr="A képen szöveg, mozdulatlan, íróeszköz, beltéri látható&#10;&#10;Automatikusan generált leírás">
            <a:extLst>
              <a:ext uri="{FF2B5EF4-FFF2-40B4-BE49-F238E27FC236}">
                <a16:creationId xmlns:a16="http://schemas.microsoft.com/office/drawing/2014/main" id="{28C14C4C-E61C-49B8-86E1-DAEA530F7A0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2476" b="3254"/>
          <a:stretch/>
        </p:blipFill>
        <p:spPr>
          <a:xfrm>
            <a:off x="0" y="10"/>
            <a:ext cx="12192002" cy="6857990"/>
          </a:xfrm>
          <a:prstGeom prst="rect">
            <a:avLst/>
          </a:prstGeom>
        </p:spPr>
      </p:pic>
      <p:sp>
        <p:nvSpPr>
          <p:cNvPr id="18" name="Rectangle 17">
            <a:extLst>
              <a:ext uri="{FF2B5EF4-FFF2-40B4-BE49-F238E27FC236}">
                <a16:creationId xmlns:a16="http://schemas.microsoft.com/office/drawing/2014/main" id="{AFD24A3D-F07A-44A9-BE55-5576292E15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071729"/>
            <a:ext cx="12192003" cy="1786490"/>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04441C9-FD2D-4031-B5C5-67478196CC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5071729"/>
            <a:ext cx="8153401" cy="1786269"/>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D9D3989-3E00-4727-914E-959DFE8FAC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5071730"/>
            <a:ext cx="8115300" cy="1334505"/>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C538E4E5-4047-480A-BB9B-9AB54E86D5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3120189" y="3385221"/>
            <a:ext cx="2497963" cy="4087997"/>
          </a:xfrm>
          <a:custGeom>
            <a:avLst/>
            <a:gdLst>
              <a:gd name="connsiteX0" fmla="*/ 2671045 w 2671045"/>
              <a:gd name="connsiteY0" fmla="*/ 8492 h 4371251"/>
              <a:gd name="connsiteX1" fmla="*/ 840176 w 2671045"/>
              <a:gd name="connsiteY1" fmla="*/ 4371251 h 4371251"/>
              <a:gd name="connsiteX2" fmla="*/ 650202 w 2671045"/>
              <a:gd name="connsiteY2" fmla="*/ 4185755 h 4371251"/>
              <a:gd name="connsiteX3" fmla="*/ 0 w 2671045"/>
              <a:gd name="connsiteY3" fmla="*/ 2502877 h 4371251"/>
              <a:gd name="connsiteX4" fmla="*/ 2502877 w 2671045"/>
              <a:gd name="connsiteY4" fmla="*/ 0 h 437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045" h="4371251">
                <a:moveTo>
                  <a:pt x="2671045" y="8492"/>
                </a:moveTo>
                <a:lnTo>
                  <a:pt x="840176" y="4371251"/>
                </a:lnTo>
                <a:lnTo>
                  <a:pt x="650202" y="4185755"/>
                </a:lnTo>
                <a:cubicBezTo>
                  <a:pt x="246220" y="3741276"/>
                  <a:pt x="0" y="3150831"/>
                  <a:pt x="0" y="2502877"/>
                </a:cubicBezTo>
                <a:cubicBezTo>
                  <a:pt x="0" y="1120576"/>
                  <a:pt x="1120576" y="0"/>
                  <a:pt x="2502877" y="0"/>
                </a:cubicBezTo>
                <a:close/>
              </a:path>
            </a:pathLst>
          </a:custGeom>
          <a:gradFill>
            <a:gsLst>
              <a:gs pos="0">
                <a:schemeClr val="accent6">
                  <a:alpha val="0"/>
                </a:schemeClr>
              </a:gs>
              <a:gs pos="100000">
                <a:schemeClr val="accent6">
                  <a:lumMod val="60000"/>
                  <a:lumOff val="40000"/>
                  <a:alpha val="2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Cím 1">
            <a:extLst>
              <a:ext uri="{FF2B5EF4-FFF2-40B4-BE49-F238E27FC236}">
                <a16:creationId xmlns:a16="http://schemas.microsoft.com/office/drawing/2014/main" id="{4F197E4B-12ED-4BEA-BA00-8839339A8557}"/>
              </a:ext>
            </a:extLst>
          </p:cNvPr>
          <p:cNvSpPr>
            <a:spLocks noGrp="1"/>
          </p:cNvSpPr>
          <p:nvPr>
            <p:ph type="title"/>
          </p:nvPr>
        </p:nvSpPr>
        <p:spPr>
          <a:xfrm>
            <a:off x="954157" y="5071410"/>
            <a:ext cx="10145864" cy="715617"/>
          </a:xfrm>
        </p:spPr>
        <p:txBody>
          <a:bodyPr vert="horz" lIns="0" tIns="0" rIns="0" bIns="0" rtlCol="0" anchor="b">
            <a:normAutofit/>
          </a:bodyPr>
          <a:lstStyle/>
          <a:p>
            <a:r>
              <a:rPr lang="hu-HU" spc="750" dirty="0" smtClean="0">
                <a:solidFill>
                  <a:schemeClr val="bg1"/>
                </a:solidFill>
              </a:rPr>
              <a:t>The story of E.</a:t>
            </a:r>
            <a:endParaRPr lang="en-US" spc="750" dirty="0">
              <a:solidFill>
                <a:schemeClr val="bg1"/>
              </a:solidFill>
            </a:endParaRPr>
          </a:p>
        </p:txBody>
      </p:sp>
      <p:sp>
        <p:nvSpPr>
          <p:cNvPr id="3" name="Téglalap 2"/>
          <p:cNvSpPr/>
          <p:nvPr/>
        </p:nvSpPr>
        <p:spPr>
          <a:xfrm>
            <a:off x="954157" y="6095236"/>
            <a:ext cx="8643257" cy="523220"/>
          </a:xfrm>
          <a:prstGeom prst="rect">
            <a:avLst/>
          </a:prstGeom>
        </p:spPr>
        <p:txBody>
          <a:bodyPr wrap="square">
            <a:spAutoFit/>
          </a:bodyPr>
          <a:lstStyle/>
          <a:p>
            <a:r>
              <a:rPr lang="hu-HU" sz="2800" b="1" cap="all" spc="750" dirty="0">
                <a:solidFill>
                  <a:srgbClr val="FFFFFF"/>
                </a:solidFill>
                <a:ea typeface="+mj-ea"/>
                <a:cs typeface="+mj-cs"/>
              </a:rPr>
              <a:t>E.</a:t>
            </a:r>
            <a:r>
              <a:rPr lang="en-US" sz="2800" b="1" cap="all" spc="750" dirty="0" err="1">
                <a:solidFill>
                  <a:srgbClr val="FFFFFF"/>
                </a:solidFill>
                <a:ea typeface="+mj-ea"/>
                <a:cs typeface="+mj-cs"/>
              </a:rPr>
              <a:t>története</a:t>
            </a:r>
            <a:r>
              <a:rPr lang="en-US" sz="2800" b="1" cap="all" spc="750" dirty="0">
                <a:solidFill>
                  <a:srgbClr val="FFFFFF"/>
                </a:solidFill>
                <a:ea typeface="+mj-ea"/>
                <a:cs typeface="+mj-cs"/>
              </a:rPr>
              <a:t> </a:t>
            </a:r>
            <a:endParaRPr lang="en-GB" sz="2800" dirty="0"/>
          </a:p>
        </p:txBody>
      </p:sp>
    </p:spTree>
    <p:extLst>
      <p:ext uri="{BB962C8B-B14F-4D97-AF65-F5344CB8AC3E}">
        <p14:creationId xmlns:p14="http://schemas.microsoft.com/office/powerpoint/2010/main" val="1619173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9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graphicFrame>
        <p:nvGraphicFramePr>
          <p:cNvPr id="20" name="Tartalom helye 2">
            <a:extLst>
              <a:ext uri="{FF2B5EF4-FFF2-40B4-BE49-F238E27FC236}">
                <a16:creationId xmlns:a16="http://schemas.microsoft.com/office/drawing/2014/main" id="{35C2FF8F-C5CA-405A-A996-E2B9550576CA}"/>
              </a:ext>
            </a:extLst>
          </p:cNvPr>
          <p:cNvGraphicFramePr>
            <a:graphicFrameLocks noGrp="1"/>
          </p:cNvGraphicFramePr>
          <p:nvPr>
            <p:ph sz="half" idx="1"/>
            <p:extLst>
              <p:ext uri="{D42A27DB-BD31-4B8C-83A1-F6EECF244321}">
                <p14:modId xmlns:p14="http://schemas.microsoft.com/office/powerpoint/2010/main" val="1483129883"/>
              </p:ext>
            </p:extLst>
          </p:nvPr>
        </p:nvGraphicFramePr>
        <p:xfrm>
          <a:off x="195659" y="506895"/>
          <a:ext cx="4467781" cy="5763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Tartalom helye 5">
            <a:extLst>
              <a:ext uri="{FF2B5EF4-FFF2-40B4-BE49-F238E27FC236}">
                <a16:creationId xmlns:a16="http://schemas.microsoft.com/office/drawing/2014/main" id="{C1972A4F-B822-4026-BA64-FA3A93806771}"/>
              </a:ext>
            </a:extLst>
          </p:cNvPr>
          <p:cNvPicPr>
            <a:picLocks noGrp="1" noChangeAspect="1"/>
          </p:cNvPicPr>
          <p:nvPr>
            <p:ph sz="half" idx="2"/>
          </p:nvPr>
        </p:nvPicPr>
        <p:blipFill>
          <a:blip r:embed="rId7" cstate="hqprint">
            <a:extLst>
              <a:ext uri="{28A0092B-C50C-407E-A947-70E740481C1C}">
                <a14:useLocalDpi xmlns:a14="http://schemas.microsoft.com/office/drawing/2010/main" val="0"/>
              </a:ext>
            </a:extLst>
          </a:blip>
          <a:stretch>
            <a:fillRect/>
          </a:stretch>
        </p:blipFill>
        <p:spPr>
          <a:xfrm>
            <a:off x="8268789" y="1990318"/>
            <a:ext cx="3636302" cy="2678863"/>
          </a:xfrm>
        </p:spPr>
      </p:pic>
      <p:graphicFrame>
        <p:nvGraphicFramePr>
          <p:cNvPr id="4" name="Tartalom helye 2">
            <a:extLst>
              <a:ext uri="{FF2B5EF4-FFF2-40B4-BE49-F238E27FC236}">
                <a16:creationId xmlns:a16="http://schemas.microsoft.com/office/drawing/2014/main" id="{35C2FF8F-C5CA-405A-A996-E2B9550576CA}"/>
              </a:ext>
            </a:extLst>
          </p:cNvPr>
          <p:cNvGraphicFramePr>
            <a:graphicFrameLocks/>
          </p:cNvGraphicFramePr>
          <p:nvPr>
            <p:extLst>
              <p:ext uri="{D42A27DB-BD31-4B8C-83A1-F6EECF244321}">
                <p14:modId xmlns:p14="http://schemas.microsoft.com/office/powerpoint/2010/main" val="2687825159"/>
              </p:ext>
            </p:extLst>
          </p:nvPr>
        </p:nvGraphicFramePr>
        <p:xfrm>
          <a:off x="4663440" y="506895"/>
          <a:ext cx="3866889" cy="56457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80449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BD4C0BBB-0042-4603-A226-6117F3FD5B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a:extLst>
              <a:ext uri="{FF2B5EF4-FFF2-40B4-BE49-F238E27FC236}">
                <a16:creationId xmlns:a16="http://schemas.microsoft.com/office/drawing/2014/main" id="{EC44F520-2598-460E-9F91-B02F60830C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8">
            <a:extLst>
              <a:ext uri="{FF2B5EF4-FFF2-40B4-BE49-F238E27FC236}">
                <a16:creationId xmlns:a16="http://schemas.microsoft.com/office/drawing/2014/main" id="{D3F794D0-2982-490E-88DA-93D48975085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artalom helye 9" descr="A képen talaj, személy, kültéri, lábbeli látható&#10;&#10;Automatikusan generált leírás">
            <a:extLst>
              <a:ext uri="{FF2B5EF4-FFF2-40B4-BE49-F238E27FC236}">
                <a16:creationId xmlns:a16="http://schemas.microsoft.com/office/drawing/2014/main" id="{AB71E471-E36C-4356-B5A3-1C5B59701AA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455" b="7276"/>
          <a:stretch/>
        </p:blipFill>
        <p:spPr>
          <a:xfrm>
            <a:off x="-2" y="10"/>
            <a:ext cx="12192002" cy="6857990"/>
          </a:xfrm>
          <a:prstGeom prst="rect">
            <a:avLst/>
          </a:prstGeom>
        </p:spPr>
      </p:pic>
      <p:sp>
        <p:nvSpPr>
          <p:cNvPr id="18" name="Rectangle 20">
            <a:extLst>
              <a:ext uri="{FF2B5EF4-FFF2-40B4-BE49-F238E27FC236}">
                <a16:creationId xmlns:a16="http://schemas.microsoft.com/office/drawing/2014/main" id="{AFD24A3D-F07A-44A9-BE55-5576292E15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071729"/>
            <a:ext cx="12192003" cy="1786490"/>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2">
            <a:extLst>
              <a:ext uri="{FF2B5EF4-FFF2-40B4-BE49-F238E27FC236}">
                <a16:creationId xmlns:a16="http://schemas.microsoft.com/office/drawing/2014/main" id="{204441C9-FD2D-4031-B5C5-67478196CC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5071729"/>
            <a:ext cx="8153401" cy="1786269"/>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D9D3989-3E00-4727-914E-959DFE8FAC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5071730"/>
            <a:ext cx="8115300" cy="1334505"/>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C538E4E5-4047-480A-BB9B-9AB54E86D5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3120189" y="3385221"/>
            <a:ext cx="2497963" cy="4087997"/>
          </a:xfrm>
          <a:custGeom>
            <a:avLst/>
            <a:gdLst>
              <a:gd name="connsiteX0" fmla="*/ 2671045 w 2671045"/>
              <a:gd name="connsiteY0" fmla="*/ 8492 h 4371251"/>
              <a:gd name="connsiteX1" fmla="*/ 840176 w 2671045"/>
              <a:gd name="connsiteY1" fmla="*/ 4371251 h 4371251"/>
              <a:gd name="connsiteX2" fmla="*/ 650202 w 2671045"/>
              <a:gd name="connsiteY2" fmla="*/ 4185755 h 4371251"/>
              <a:gd name="connsiteX3" fmla="*/ 0 w 2671045"/>
              <a:gd name="connsiteY3" fmla="*/ 2502877 h 4371251"/>
              <a:gd name="connsiteX4" fmla="*/ 2502877 w 2671045"/>
              <a:gd name="connsiteY4" fmla="*/ 0 h 437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045" h="4371251">
                <a:moveTo>
                  <a:pt x="2671045" y="8492"/>
                </a:moveTo>
                <a:lnTo>
                  <a:pt x="840176" y="4371251"/>
                </a:lnTo>
                <a:lnTo>
                  <a:pt x="650202" y="4185755"/>
                </a:lnTo>
                <a:cubicBezTo>
                  <a:pt x="246220" y="3741276"/>
                  <a:pt x="0" y="3150831"/>
                  <a:pt x="0" y="2502877"/>
                </a:cubicBezTo>
                <a:cubicBezTo>
                  <a:pt x="0" y="1120576"/>
                  <a:pt x="1120576" y="0"/>
                  <a:pt x="2502877" y="0"/>
                </a:cubicBezTo>
                <a:close/>
              </a:path>
            </a:pathLst>
          </a:custGeom>
          <a:gradFill>
            <a:gsLst>
              <a:gs pos="0">
                <a:schemeClr val="accent6">
                  <a:alpha val="0"/>
                </a:schemeClr>
              </a:gs>
              <a:gs pos="100000">
                <a:schemeClr val="accent6">
                  <a:lumMod val="60000"/>
                  <a:lumOff val="40000"/>
                  <a:alpha val="2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Cím 4">
            <a:extLst>
              <a:ext uri="{FF2B5EF4-FFF2-40B4-BE49-F238E27FC236}">
                <a16:creationId xmlns:a16="http://schemas.microsoft.com/office/drawing/2014/main" id="{8AE23D45-F76A-4336-BA7F-F43843E0AEBD}"/>
              </a:ext>
            </a:extLst>
          </p:cNvPr>
          <p:cNvSpPr>
            <a:spLocks noGrp="1"/>
          </p:cNvSpPr>
          <p:nvPr>
            <p:ph type="title"/>
          </p:nvPr>
        </p:nvSpPr>
        <p:spPr>
          <a:xfrm>
            <a:off x="289559" y="5585224"/>
            <a:ext cx="11612880" cy="1272776"/>
          </a:xfrm>
        </p:spPr>
        <p:txBody>
          <a:bodyPr vert="horz" lIns="0" tIns="0" rIns="0" bIns="0" rtlCol="0" anchor="b">
            <a:normAutofit fontScale="90000"/>
          </a:bodyPr>
          <a:lstStyle/>
          <a:p>
            <a:pPr algn="ctr"/>
            <a:r>
              <a:rPr lang="hu-HU" sz="4400" spc="750" dirty="0" smtClean="0">
                <a:solidFill>
                  <a:schemeClr val="bg1"/>
                </a:solidFill>
              </a:rPr>
              <a:t>Váci </a:t>
            </a:r>
            <a:r>
              <a:rPr lang="hu-HU" sz="4400" spc="750" dirty="0" err="1" smtClean="0">
                <a:solidFill>
                  <a:schemeClr val="bg1"/>
                </a:solidFill>
              </a:rPr>
              <a:t>Shelter</a:t>
            </a:r>
            <a:r>
              <a:rPr lang="hu-HU" sz="4400" spc="750" dirty="0" smtClean="0">
                <a:solidFill>
                  <a:schemeClr val="bg1"/>
                </a:solidFill>
              </a:rPr>
              <a:t> – Art </a:t>
            </a:r>
            <a:r>
              <a:rPr lang="hu-HU" sz="4400" spc="750" dirty="0" err="1" smtClean="0">
                <a:solidFill>
                  <a:schemeClr val="bg1"/>
                </a:solidFill>
              </a:rPr>
              <a:t>therapy</a:t>
            </a:r>
            <a:r>
              <a:rPr lang="hu-HU" sz="4400" spc="750" dirty="0" smtClean="0">
                <a:solidFill>
                  <a:schemeClr val="bg1"/>
                </a:solidFill>
              </a:rPr>
              <a:t> Group</a:t>
            </a:r>
            <a:br>
              <a:rPr lang="hu-HU" sz="4400" spc="750" dirty="0" smtClean="0">
                <a:solidFill>
                  <a:schemeClr val="bg1"/>
                </a:solidFill>
              </a:rPr>
            </a:br>
            <a:r>
              <a:rPr lang="hu-HU" sz="4400" spc="750" dirty="0" smtClean="0">
                <a:solidFill>
                  <a:schemeClr val="bg1"/>
                </a:solidFill>
              </a:rPr>
              <a:t/>
            </a:r>
            <a:br>
              <a:rPr lang="hu-HU" sz="4400" spc="750" dirty="0" smtClean="0">
                <a:solidFill>
                  <a:schemeClr val="bg1"/>
                </a:solidFill>
              </a:rPr>
            </a:br>
            <a:r>
              <a:rPr lang="hu-HU" sz="2700" spc="750" dirty="0" smtClean="0">
                <a:solidFill>
                  <a:schemeClr val="bg1"/>
                </a:solidFill>
              </a:rPr>
              <a:t>Váci úti szálló – Művészetterápiás </a:t>
            </a:r>
            <a:r>
              <a:rPr lang="hu-HU" sz="2700" spc="750" dirty="0" err="1" smtClean="0">
                <a:solidFill>
                  <a:schemeClr val="bg1"/>
                </a:solidFill>
              </a:rPr>
              <a:t>csoporT</a:t>
            </a:r>
            <a:endParaRPr lang="en-US" sz="2700" spc="750" dirty="0">
              <a:solidFill>
                <a:schemeClr val="bg1"/>
              </a:solidFill>
            </a:endParaRPr>
          </a:p>
        </p:txBody>
      </p:sp>
    </p:spTree>
    <p:extLst>
      <p:ext uri="{BB962C8B-B14F-4D97-AF65-F5344CB8AC3E}">
        <p14:creationId xmlns:p14="http://schemas.microsoft.com/office/powerpoint/2010/main" val="3624330086"/>
      </p:ext>
    </p:extLst>
  </p:cSld>
  <p:clrMapOvr>
    <a:masterClrMapping/>
  </p:clrMapOvr>
</p:sld>
</file>

<file path=ppt/theme/theme1.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otalTime>1354</TotalTime>
  <Words>1472</Words>
  <Application>Microsoft Office PowerPoint</Application>
  <PresentationFormat>Szélesvásznú</PresentationFormat>
  <Paragraphs>133</Paragraphs>
  <Slides>19</Slides>
  <Notes>0</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19</vt:i4>
      </vt:variant>
    </vt:vector>
  </HeadingPairs>
  <TitlesOfParts>
    <vt:vector size="24" baseType="lpstr">
      <vt:lpstr>Arial</vt:lpstr>
      <vt:lpstr>Calibri</vt:lpstr>
      <vt:lpstr>Times New Roman</vt:lpstr>
      <vt:lpstr>Tw Cen MT</vt:lpstr>
      <vt:lpstr>GradientRiseVTI</vt:lpstr>
      <vt:lpstr>Art Therapy </vt:lpstr>
      <vt:lpstr>PowerPoint-bemutató</vt:lpstr>
      <vt:lpstr>BrieFly about me</vt:lpstr>
      <vt:lpstr>What is Art Therapy? </vt:lpstr>
      <vt:lpstr>Art therapy  About the approach</vt:lpstr>
      <vt:lpstr>PowerPoint-bemutató</vt:lpstr>
      <vt:lpstr>The story of E.</vt:lpstr>
      <vt:lpstr>PowerPoint-bemutató</vt:lpstr>
      <vt:lpstr>Váci Shelter – Art therapy Group  Váci úti szálló – Művészetterápiás csoporT</vt:lpstr>
      <vt:lpstr>The shelter</vt:lpstr>
      <vt:lpstr>What was expected from Art therapy ?</vt:lpstr>
      <vt:lpstr>Difficulties</vt:lpstr>
      <vt:lpstr>Dilemmas</vt:lpstr>
      <vt:lpstr>Questions I Had</vt:lpstr>
      <vt:lpstr>Answers</vt:lpstr>
      <vt:lpstr>Community building</vt:lpstr>
      <vt:lpstr>The story of R. </vt:lpstr>
      <vt:lpstr>PowerPoint-bemutató</vt:lpstr>
      <vt:lpstr>Thank you for your attention! emoke.visnyei@gmail.com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Művészetterápia</dc:title>
  <dc:creator>Emőke Visnyei</dc:creator>
  <cp:lastModifiedBy>gerencsertamas</cp:lastModifiedBy>
  <cp:revision>45</cp:revision>
  <dcterms:created xsi:type="dcterms:W3CDTF">2021-05-29T09:58:57Z</dcterms:created>
  <dcterms:modified xsi:type="dcterms:W3CDTF">2021-06-03T15:57:07Z</dcterms:modified>
</cp:coreProperties>
</file>