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4" r:id="rId5"/>
    <p:sldId id="265" r:id="rId6"/>
    <p:sldId id="266" r:id="rId7"/>
    <p:sldId id="262" r:id="rId8"/>
    <p:sldId id="259" r:id="rId9"/>
    <p:sldId id="258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ea.lib.unideb.hu/dea/bitstream/handle/2437/295591/Bakosi_Hajlektalansag_es_szexualitas.pdf?sequence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32509" y="2266950"/>
            <a:ext cx="8941494" cy="2188672"/>
          </a:xfrm>
        </p:spPr>
        <p:txBody>
          <a:bodyPr/>
          <a:lstStyle/>
          <a:p>
            <a:pPr algn="ctr"/>
            <a:r>
              <a:rPr lang="en-GB" dirty="0"/>
              <a:t>Intimacy and sexuality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GB" sz="4000" dirty="0"/>
              <a:t>experiences from clients and support workers at homeless service provision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25064" y="5761101"/>
            <a:ext cx="7766936" cy="1096899"/>
          </a:xfrm>
        </p:spPr>
        <p:txBody>
          <a:bodyPr/>
          <a:lstStyle/>
          <a:p>
            <a:r>
              <a:rPr lang="hu-HU" dirty="0" smtClean="0"/>
              <a:t>Tamás Bakosi</a:t>
            </a:r>
          </a:p>
          <a:p>
            <a:r>
              <a:rPr lang="hu-HU" dirty="0" smtClean="0"/>
              <a:t>(</a:t>
            </a:r>
            <a:r>
              <a:rPr lang="hu-HU" dirty="0" err="1" smtClean="0"/>
              <a:t>professional</a:t>
            </a:r>
            <a:r>
              <a:rPr lang="hu-HU" dirty="0" smtClean="0"/>
              <a:t> </a:t>
            </a:r>
            <a:r>
              <a:rPr lang="hu-HU" dirty="0" err="1" smtClean="0"/>
              <a:t>leader</a:t>
            </a:r>
            <a:r>
              <a:rPr lang="hu-HU" dirty="0" smtClean="0"/>
              <a:t>, BMSZKI Dózsa </a:t>
            </a:r>
            <a:r>
              <a:rPr lang="hu-HU" dirty="0" err="1" smtClean="0"/>
              <a:t>Temporary</a:t>
            </a:r>
            <a:r>
              <a:rPr lang="hu-HU" dirty="0" smtClean="0"/>
              <a:t> </a:t>
            </a:r>
            <a:r>
              <a:rPr lang="hu-HU" dirty="0" err="1" smtClean="0"/>
              <a:t>Hostel</a:t>
            </a:r>
            <a:r>
              <a:rPr lang="hu-HU" dirty="0" smtClean="0"/>
              <a:t>, bakosi.tamas@bmszki.hu)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063" y="0"/>
            <a:ext cx="3072938" cy="21299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22" y="4831773"/>
            <a:ext cx="3236422" cy="16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196" y="761999"/>
            <a:ext cx="8596668" cy="1217237"/>
          </a:xfrm>
        </p:spPr>
        <p:txBody>
          <a:bodyPr/>
          <a:lstStyle/>
          <a:p>
            <a:r>
              <a:rPr lang="hu-HU" dirty="0" err="1" smtClean="0"/>
              <a:t>Awareness-raising</a:t>
            </a:r>
            <a:r>
              <a:rPr lang="hu-HU" dirty="0" smtClean="0"/>
              <a:t> </a:t>
            </a:r>
            <a:r>
              <a:rPr lang="hu-HU" dirty="0" err="1"/>
              <a:t>workshops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4196" y="1731068"/>
            <a:ext cx="8949806" cy="443140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1,5</a:t>
            </a:r>
            <a:r>
              <a:rPr lang="hu-HU" sz="2400" dirty="0" smtClean="0"/>
              <a:t> </a:t>
            </a:r>
            <a:r>
              <a:rPr lang="en-GB" sz="2400" dirty="0" smtClean="0"/>
              <a:t>-</a:t>
            </a:r>
            <a:r>
              <a:rPr lang="hu-HU" sz="2400" dirty="0" smtClean="0"/>
              <a:t> 2</a:t>
            </a:r>
            <a:r>
              <a:rPr lang="en-GB" sz="2400" dirty="0" smtClean="0"/>
              <a:t> </a:t>
            </a:r>
            <a:r>
              <a:rPr lang="en-GB" sz="2400" dirty="0"/>
              <a:t>hours interactive occasions for staff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/>
              <a:t> </a:t>
            </a:r>
            <a:r>
              <a:rPr lang="hu-HU" sz="2400" dirty="0" smtClean="0"/>
              <a:t>  </a:t>
            </a:r>
            <a:r>
              <a:rPr lang="en-GB" sz="2400" dirty="0" smtClean="0"/>
              <a:t>(</a:t>
            </a:r>
            <a:r>
              <a:rPr lang="en-GB" sz="2400" dirty="0"/>
              <a:t>receptionists, social workers, administrators)</a:t>
            </a:r>
          </a:p>
          <a:p>
            <a:r>
              <a:rPr lang="en-GB" sz="2400" dirty="0"/>
              <a:t>-	</a:t>
            </a:r>
            <a:r>
              <a:rPr lang="en-GB" sz="2400" dirty="0" err="1" smtClean="0"/>
              <a:t>Sociometri</a:t>
            </a:r>
            <a:r>
              <a:rPr lang="hu-HU" sz="2400" dirty="0" smtClean="0"/>
              <a:t>c</a:t>
            </a:r>
            <a:r>
              <a:rPr lang="en-GB" sz="2400" dirty="0" smtClean="0"/>
              <a:t> </a:t>
            </a:r>
            <a:r>
              <a:rPr lang="en-GB" sz="2400" dirty="0"/>
              <a:t>exercises</a:t>
            </a:r>
          </a:p>
          <a:p>
            <a:r>
              <a:rPr lang="en-GB" sz="2400" dirty="0"/>
              <a:t>-	</a:t>
            </a:r>
            <a:r>
              <a:rPr lang="en-GB" sz="2400" dirty="0" err="1"/>
              <a:t>Proxemic</a:t>
            </a:r>
            <a:r>
              <a:rPr lang="en-GB" sz="2400" dirty="0"/>
              <a:t> exercises</a:t>
            </a:r>
          </a:p>
          <a:p>
            <a:r>
              <a:rPr lang="en-GB" sz="2400" dirty="0"/>
              <a:t>-	YES/No exercise ( prejudice and considering)</a:t>
            </a:r>
          </a:p>
          <a:p>
            <a:r>
              <a:rPr lang="en-GB" sz="2400" dirty="0"/>
              <a:t>-	Language and </a:t>
            </a:r>
            <a:r>
              <a:rPr lang="en-GB" sz="2400" dirty="0" smtClean="0"/>
              <a:t>definition </a:t>
            </a:r>
            <a:r>
              <a:rPr lang="en-GB" sz="2400" dirty="0"/>
              <a:t>cards</a:t>
            </a:r>
          </a:p>
          <a:p>
            <a:r>
              <a:rPr lang="hu-HU" sz="2400" dirty="0" err="1" smtClean="0"/>
              <a:t>Quotes</a:t>
            </a:r>
            <a:r>
              <a:rPr lang="hu-HU" sz="2400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c</a:t>
            </a:r>
            <a:r>
              <a:rPr lang="en-GB" sz="2400" dirty="0" err="1" smtClean="0"/>
              <a:t>lient</a:t>
            </a:r>
            <a:r>
              <a:rPr lang="hu-HU" sz="2400" dirty="0" smtClean="0"/>
              <a:t>s</a:t>
            </a:r>
            <a:r>
              <a:rPr lang="en-GB" sz="2400" dirty="0" smtClean="0"/>
              <a:t> </a:t>
            </a:r>
            <a:endParaRPr lang="hu-HU" sz="2400" dirty="0" smtClean="0"/>
          </a:p>
          <a:p>
            <a:r>
              <a:rPr lang="en-GB" sz="2400" dirty="0" smtClean="0"/>
              <a:t>-</a:t>
            </a:r>
            <a:r>
              <a:rPr lang="en-GB" sz="2400" dirty="0"/>
              <a:t>	Handouts about LGBTQ+</a:t>
            </a:r>
          </a:p>
          <a:p>
            <a:r>
              <a:rPr lang="en-GB" sz="2400" dirty="0"/>
              <a:t>-	Access to STD tests and treatments </a:t>
            </a:r>
          </a:p>
          <a:p>
            <a:r>
              <a:rPr lang="en-GB" sz="2400" dirty="0"/>
              <a:t>-	Condoms and tests for social worker’s team</a:t>
            </a: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38" y="112108"/>
            <a:ext cx="4858067" cy="32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7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</a:t>
            </a:r>
            <a:r>
              <a:rPr lang="en-US" dirty="0" err="1" smtClean="0"/>
              <a:t>ecause</a:t>
            </a:r>
            <a:r>
              <a:rPr lang="en-US" dirty="0" smtClean="0"/>
              <a:t> </a:t>
            </a:r>
            <a:r>
              <a:rPr lang="en-US" dirty="0"/>
              <a:t>we do not believe in </a:t>
            </a:r>
            <a:r>
              <a:rPr lang="en-US" dirty="0" smtClean="0"/>
              <a:t>taboos</a:t>
            </a:r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69" y="4663439"/>
            <a:ext cx="3635435" cy="204493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48" y="2036618"/>
            <a:ext cx="2328025" cy="23280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7" y="1930400"/>
            <a:ext cx="4118495" cy="231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0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00075" algn="l"/>
              </a:tabLst>
            </a:pPr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Perceptions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Taboos </a:t>
            </a:r>
            <a:r>
              <a:rPr lang="en-GB" sz="2400" dirty="0"/>
              <a:t>and prejudices on the side of support </a:t>
            </a:r>
            <a:r>
              <a:rPr lang="en-GB" sz="2400" dirty="0" smtClean="0"/>
              <a:t>workers</a:t>
            </a:r>
            <a:endParaRPr lang="hu-HU" sz="2400" dirty="0" smtClean="0"/>
          </a:p>
          <a:p>
            <a:r>
              <a:rPr lang="en-GB" sz="2400" dirty="0"/>
              <a:t>Taboos and fears on the side of service </a:t>
            </a:r>
            <a:r>
              <a:rPr lang="en-GB" sz="2400" dirty="0" smtClean="0"/>
              <a:t>users</a:t>
            </a:r>
            <a:endParaRPr lang="hu-HU" sz="2400" dirty="0" smtClean="0"/>
          </a:p>
          <a:p>
            <a:r>
              <a:rPr lang="hu-HU" sz="2400" dirty="0" err="1"/>
              <a:t>Dilemmas</a:t>
            </a:r>
            <a:r>
              <a:rPr lang="hu-HU" sz="2400" dirty="0"/>
              <a:t> </a:t>
            </a:r>
            <a:r>
              <a:rPr lang="hu-HU" sz="2400" dirty="0" err="1"/>
              <a:t>about</a:t>
            </a:r>
            <a:r>
              <a:rPr lang="hu-HU" sz="2400" dirty="0"/>
              <a:t> </a:t>
            </a:r>
            <a:r>
              <a:rPr lang="hu-HU" sz="2400" dirty="0" err="1"/>
              <a:t>competency</a:t>
            </a:r>
            <a:r>
              <a:rPr lang="hu-HU" sz="2400" dirty="0"/>
              <a:t> </a:t>
            </a:r>
            <a:r>
              <a:rPr lang="hu-HU" sz="2400" dirty="0" err="1"/>
              <a:t>boundaries</a:t>
            </a:r>
            <a:r>
              <a:rPr lang="hu-HU" sz="2400" dirty="0"/>
              <a:t> </a:t>
            </a:r>
            <a:endParaRPr lang="hu-HU" sz="2400" dirty="0" smtClean="0"/>
          </a:p>
          <a:p>
            <a:r>
              <a:rPr lang="hu-HU" sz="2400" dirty="0" err="1"/>
              <a:t>Jams</a:t>
            </a:r>
            <a:r>
              <a:rPr lang="hu-HU" sz="2400" dirty="0"/>
              <a:t> in </a:t>
            </a:r>
            <a:r>
              <a:rPr lang="hu-HU" sz="2400" dirty="0" err="1"/>
              <a:t>support</a:t>
            </a:r>
            <a:r>
              <a:rPr lang="hu-HU" sz="2400" dirty="0"/>
              <a:t> </a:t>
            </a:r>
            <a:r>
              <a:rPr lang="hu-HU" sz="2400" dirty="0" err="1"/>
              <a:t>progress</a:t>
            </a:r>
            <a:r>
              <a:rPr lang="hu-HU" sz="2400" dirty="0"/>
              <a:t> </a:t>
            </a:r>
            <a:endParaRPr lang="hu-HU" sz="2400" dirty="0" smtClean="0"/>
          </a:p>
          <a:p>
            <a:r>
              <a:rPr lang="en-GB" sz="2400" dirty="0"/>
              <a:t>Lack of self-awareness and language regarding intimate </a:t>
            </a:r>
            <a:r>
              <a:rPr lang="en-GB" sz="2400" dirty="0" smtClean="0"/>
              <a:t>issues</a:t>
            </a:r>
            <a:endParaRPr lang="hu-HU" sz="2400" dirty="0" smtClean="0"/>
          </a:p>
          <a:p>
            <a:r>
              <a:rPr lang="hu-HU" sz="2400" dirty="0"/>
              <a:t>Relations </a:t>
            </a:r>
            <a:r>
              <a:rPr lang="hu-HU" sz="2400" dirty="0" err="1"/>
              <a:t>without</a:t>
            </a:r>
            <a:r>
              <a:rPr lang="hu-HU" sz="2400" dirty="0"/>
              <a:t> </a:t>
            </a:r>
            <a:r>
              <a:rPr lang="hu-HU" sz="2400" dirty="0" err="1" smtClean="0"/>
              <a:t>trustfulness</a:t>
            </a:r>
            <a:endParaRPr lang="hu-HU" sz="2400" dirty="0" smtClean="0"/>
          </a:p>
          <a:p>
            <a:r>
              <a:rPr lang="en-GB" sz="2400" dirty="0"/>
              <a:t>Secrets in the supporting process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71" y="0"/>
            <a:ext cx="5327630" cy="1837113"/>
          </a:xfrm>
          <a:prstGeom prst="rect">
            <a:avLst/>
          </a:prstGeom>
        </p:spPr>
      </p:pic>
      <p:sp>
        <p:nvSpPr>
          <p:cNvPr id="5" name="AutoShape 2" descr="A tabu témák veszélybe sodorhatják a családi vállalkozást | Familiaritas  Zr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02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Small scale </a:t>
            </a:r>
            <a:r>
              <a:rPr lang="en-GB" dirty="0" smtClean="0"/>
              <a:t>research</a:t>
            </a:r>
            <a:r>
              <a:rPr lang="en-GB" dirty="0"/>
              <a:t/>
            </a:r>
            <a:br>
              <a:rPr lang="en-GB" dirty="0"/>
            </a:br>
            <a:r>
              <a:rPr lang="hu-HU" sz="3100" dirty="0" smtClean="0"/>
              <a:t>(T. </a:t>
            </a:r>
            <a:r>
              <a:rPr lang="hu-HU" sz="3100" dirty="0" err="1" smtClean="0"/>
              <a:t>Bakosi</a:t>
            </a:r>
            <a:r>
              <a:rPr lang="hu-HU" sz="3100" dirty="0" smtClean="0"/>
              <a:t> 2016/18)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752601"/>
            <a:ext cx="8596668" cy="4781550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600075" algn="l"/>
              </a:tabLst>
            </a:pPr>
            <a:r>
              <a:rPr lang="en-GB" sz="3400" dirty="0"/>
              <a:t>Focus groups with support workers</a:t>
            </a:r>
          </a:p>
          <a:p>
            <a:pPr lvl="1"/>
            <a:r>
              <a:rPr lang="hu-HU" sz="3400" dirty="0" err="1" smtClean="0"/>
              <a:t>Themes</a:t>
            </a:r>
            <a:r>
              <a:rPr lang="hu-HU" sz="3400" dirty="0" smtClean="0"/>
              <a:t>:</a:t>
            </a:r>
          </a:p>
          <a:p>
            <a:pPr lvl="2"/>
            <a:r>
              <a:rPr lang="en-GB" sz="3400" dirty="0"/>
              <a:t>Accommodation services with placements for </a:t>
            </a:r>
            <a:r>
              <a:rPr lang="en-GB" sz="3400" dirty="0" smtClean="0"/>
              <a:t>couples</a:t>
            </a:r>
            <a:endParaRPr lang="hu-HU" sz="3400" dirty="0" smtClean="0"/>
          </a:p>
          <a:p>
            <a:pPr lvl="2"/>
            <a:r>
              <a:rPr lang="hu-HU" sz="3400" dirty="0" err="1" smtClean="0"/>
              <a:t>Night</a:t>
            </a:r>
            <a:r>
              <a:rPr lang="hu-HU" sz="3400" dirty="0" smtClean="0"/>
              <a:t> </a:t>
            </a:r>
            <a:r>
              <a:rPr lang="hu-HU" sz="3400" dirty="0" err="1"/>
              <a:t>shelters</a:t>
            </a:r>
            <a:r>
              <a:rPr lang="hu-HU" sz="3400" dirty="0"/>
              <a:t>, </a:t>
            </a:r>
            <a:r>
              <a:rPr lang="hu-HU" sz="3400" dirty="0" err="1"/>
              <a:t>day</a:t>
            </a:r>
            <a:r>
              <a:rPr lang="hu-HU" sz="3400" dirty="0"/>
              <a:t> </a:t>
            </a:r>
            <a:r>
              <a:rPr lang="hu-HU" sz="3400" dirty="0" err="1" smtClean="0"/>
              <a:t>centers</a:t>
            </a:r>
            <a:endParaRPr lang="hu-HU" sz="3400" dirty="0" smtClean="0"/>
          </a:p>
          <a:p>
            <a:pPr lvl="2"/>
            <a:r>
              <a:rPr lang="en-GB" sz="3400" dirty="0" smtClean="0"/>
              <a:t>Intimate </a:t>
            </a:r>
            <a:r>
              <a:rPr lang="en-GB" sz="3400" dirty="0"/>
              <a:t>rooms and other good </a:t>
            </a:r>
            <a:r>
              <a:rPr lang="en-GB" sz="3400" dirty="0" smtClean="0"/>
              <a:t>practices</a:t>
            </a:r>
            <a:endParaRPr lang="hu-HU" sz="3400" dirty="0" smtClean="0"/>
          </a:p>
          <a:p>
            <a:pPr lvl="1"/>
            <a:endParaRPr lang="hu-HU" sz="3400" dirty="0" smtClean="0"/>
          </a:p>
          <a:p>
            <a:pPr>
              <a:tabLst>
                <a:tab pos="600075" algn="l"/>
              </a:tabLst>
            </a:pPr>
            <a:r>
              <a:rPr lang="en-GB" sz="3400" dirty="0"/>
              <a:t>Interviews with service users (All kind of service provision - 8 interviews – there were men and women among the interviewees) </a:t>
            </a:r>
            <a:endParaRPr lang="hu-HU" sz="3400" dirty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An </a:t>
            </a:r>
            <a:r>
              <a:rPr lang="hu-HU" dirty="0" err="1" smtClean="0"/>
              <a:t>article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findings</a:t>
            </a:r>
            <a:r>
              <a:rPr lang="hu-HU" dirty="0" smtClean="0"/>
              <a:t> in </a:t>
            </a:r>
            <a:r>
              <a:rPr lang="hu-HU" dirty="0" err="1" smtClean="0"/>
              <a:t>Hungarian</a:t>
            </a:r>
            <a:r>
              <a:rPr lang="hu-HU" dirty="0" smtClean="0"/>
              <a:t>: </a:t>
            </a:r>
            <a:r>
              <a:rPr lang="hu-HU" dirty="0">
                <a:hlinkClick r:id="rId2"/>
              </a:rPr>
              <a:t>https://dea.lib.unideb.hu/dea/bitstream/handle/2437/295591/Bakosi_Hajlektalansag_es_szexualitas.pdf?sequence=1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865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309154"/>
            <a:ext cx="8440540" cy="56605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00075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and feedbacks from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386840"/>
            <a:ext cx="8596668" cy="5013959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60007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most cases this issue is not part of the support process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60007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should be discussed with service users when it brings other difficulties with it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60007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hard to communicate directly about it (sometimes the clients’ words makes the support workers uncomfortable)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60007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would be a need for informative counselling or groups for young service users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60007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women have got lack of knowledge about STD-s, contraception and pregnancy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60007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service users have risky sexual behaviour, survival sex or sex work </a:t>
            </a:r>
          </a:p>
          <a:p>
            <a:pPr>
              <a:buFont typeface="Wingdings" panose="05000000000000000000" pitchFamily="2" charset="2"/>
              <a:buChar char="Ø"/>
              <a:tabLst>
                <a:tab pos="600075" algn="l"/>
              </a:tabLst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12979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309154"/>
            <a:ext cx="8440540" cy="56605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00075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and feedbacks from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386840"/>
            <a:ext cx="8596668" cy="528828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00075" algn="l"/>
              </a:tabLst>
            </a:pPr>
            <a:r>
              <a:rPr lang="en-GB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Units for couples: 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600075" algn="l"/>
              </a:tabLst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for intimacy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600075" algn="l"/>
              </a:tabLst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experience for many </a:t>
            </a:r>
            <a:r>
              <a:rPr lang="hu-HU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hu-H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like living together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00075" algn="l"/>
              </a:tabLst>
            </a:pPr>
            <a:r>
              <a:rPr lang="en-GB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Shelters and day </a:t>
            </a:r>
            <a:r>
              <a:rPr lang="en-GB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centers</a:t>
            </a:r>
            <a:r>
              <a:rPr lang="en-GB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600075" algn="l"/>
              </a:tabLst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Dilemmas about dignity:</a:t>
            </a:r>
          </a:p>
          <a:p>
            <a:pPr marL="914400" lvl="2" indent="0">
              <a:lnSpc>
                <a:spcPct val="107000"/>
              </a:lnSpc>
              <a:buNone/>
              <a:tabLst>
                <a:tab pos="600075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Rooms for more than one couples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600075" algn="l"/>
              </a:tabLst>
            </a:pPr>
            <a:r>
              <a:rPr lang="hu-H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There is no place for intimate actions.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</a:t>
            </a:r>
            <a:r>
              <a:rPr lang="hu-H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together at the shower room but that is against the rules and may cause conflicts. The consequence is a ban from the service.  </a:t>
            </a:r>
          </a:p>
          <a:p>
            <a:pPr>
              <a:buFont typeface="Wingdings" panose="05000000000000000000" pitchFamily="2" charset="2"/>
              <a:buChar char="Ø"/>
              <a:tabLst>
                <a:tab pos="600075" algn="l"/>
              </a:tabLst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4469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309154"/>
            <a:ext cx="8440540" cy="56605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00075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and feedbacks from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9270" y="2000794"/>
            <a:ext cx="8596668" cy="528828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00075" algn="l"/>
              </a:tabLst>
            </a:pPr>
            <a:r>
              <a:rPr lang="en-GB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Temporary hostels without units for couples</a:t>
            </a:r>
            <a:r>
              <a:rPr lang="en-GB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60007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Newly forming couples facing difficulties to have access for units for couples</a:t>
            </a: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60007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users often pays huge amount for a room to be together at hotels for some of hours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60007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some services the guestroom can be offered for couples to be together</a:t>
            </a:r>
          </a:p>
          <a:p>
            <a:pPr>
              <a:buFont typeface="Wingdings" panose="05000000000000000000" pitchFamily="2" charset="2"/>
              <a:buChar char="Ø"/>
              <a:tabLst>
                <a:tab pos="600075" algn="l"/>
              </a:tabLst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4646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581" y="210589"/>
            <a:ext cx="8596668" cy="1320800"/>
          </a:xfrm>
        </p:spPr>
        <p:txBody>
          <a:bodyPr/>
          <a:lstStyle/>
          <a:p>
            <a:r>
              <a:rPr lang="hu-HU" dirty="0" err="1" smtClean="0"/>
              <a:t>Quotes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service </a:t>
            </a:r>
            <a:r>
              <a:rPr lang="hu-HU" dirty="0" err="1" smtClean="0"/>
              <a:t>users</a:t>
            </a:r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7083" y="870989"/>
            <a:ext cx="10428471" cy="573578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00075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would be nice, although at my age I would only like to be held, hugged, but who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woud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so here... I don't know how others do anything, but I have not been thinking about it, I need something else.”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(62 years old woman who were sleeping in a night shelter)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00075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“Finding a job and getting back to my old life as soon as possible, then I will be in a situation to think about something like this, but now I cannot... I'm not saying it's not important, but not that important.”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(42 years old man </a:t>
            </a:r>
            <a:r>
              <a:rPr lang="hu-HU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hu-HU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 day </a:t>
            </a:r>
            <a:r>
              <a:rPr lang="en-GB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en-GB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2000" i="1" dirty="0"/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can do everything on the q.t. There are little nooks here and sometimes it's dark... I'm not saying that a permanent partner would be nice, but it's hard to find one here, and I work a lot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u-H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 added  a bit </a:t>
            </a:r>
            <a:r>
              <a:rPr lang="en-GB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</a:t>
            </a:r>
            <a:r>
              <a:rPr lang="hu-HU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always find a woman for this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…”</a:t>
            </a:r>
            <a:r>
              <a:rPr lang="hu-H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old man, living in a temporary hostel)</a:t>
            </a:r>
            <a:endParaRPr lang="hu-HU" sz="2000" i="1" dirty="0"/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00075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“…we're here for each other, they don't really know we're together, but those who sleeps here don't need to, it's none of their business... we've applied for a hostel for couples, luckily there's a possibility for that…”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(38 years old women, living in a temporary hostel</a:t>
            </a:r>
            <a:r>
              <a:rPr lang="en-GB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2000" dirty="0" smtClean="0"/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we had a problem in this area or something, I might ask her. After all, she already knows almost everything about us.”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(50 years old man living in a unit for </a:t>
            </a:r>
            <a:r>
              <a:rPr lang="en-GB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couples</a:t>
            </a:r>
            <a:r>
              <a:rPr lang="hu-HU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2000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54" y="0"/>
            <a:ext cx="997527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that can be hard to talk about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989214" y="2709949"/>
            <a:ext cx="2161309" cy="1213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Sex </a:t>
            </a:r>
            <a:r>
              <a:rPr lang="hu-HU" dirty="0" err="1" smtClean="0"/>
              <a:t>work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8480289" y="1812173"/>
            <a:ext cx="2211185" cy="140485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Prostitution</a:t>
            </a:r>
            <a:endParaRPr lang="hu-HU" dirty="0"/>
          </a:p>
        </p:txBody>
      </p:sp>
      <p:sp>
        <p:nvSpPr>
          <p:cNvPr id="10" name="Ellipszis 9"/>
          <p:cNvSpPr/>
          <p:nvPr/>
        </p:nvSpPr>
        <p:spPr>
          <a:xfrm>
            <a:off x="5637336" y="4513811"/>
            <a:ext cx="2842953" cy="8645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STD </a:t>
            </a:r>
            <a:r>
              <a:rPr lang="hu-HU" dirty="0" err="1" smtClean="0"/>
              <a:t>infections</a:t>
            </a:r>
            <a:endParaRPr lang="hu-HU" dirty="0"/>
          </a:p>
        </p:txBody>
      </p:sp>
      <p:sp>
        <p:nvSpPr>
          <p:cNvPr id="11" name="Ellipszis 10"/>
          <p:cNvSpPr/>
          <p:nvPr/>
        </p:nvSpPr>
        <p:spPr>
          <a:xfrm>
            <a:off x="199505" y="5128952"/>
            <a:ext cx="2615508" cy="157110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Relationship</a:t>
            </a:r>
            <a:r>
              <a:rPr lang="hu-HU" dirty="0" smtClean="0"/>
              <a:t> </a:t>
            </a:r>
            <a:r>
              <a:rPr lang="hu-HU" dirty="0" err="1" smtClean="0"/>
              <a:t>problems</a:t>
            </a:r>
            <a:endParaRPr lang="hu-HU" dirty="0"/>
          </a:p>
        </p:txBody>
      </p:sp>
      <p:sp>
        <p:nvSpPr>
          <p:cNvPr id="13" name="Ellipszis 12"/>
          <p:cNvSpPr/>
          <p:nvPr/>
        </p:nvSpPr>
        <p:spPr>
          <a:xfrm>
            <a:off x="4527739" y="1666342"/>
            <a:ext cx="2219194" cy="13761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Emotional</a:t>
            </a:r>
            <a:r>
              <a:rPr lang="hu-HU" dirty="0" smtClean="0"/>
              <a:t> </a:t>
            </a:r>
            <a:r>
              <a:rPr lang="hu-HU" dirty="0" err="1" smtClean="0"/>
              <a:t>issues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4" name="Ellipszis 13"/>
          <p:cNvSpPr/>
          <p:nvPr/>
        </p:nvSpPr>
        <p:spPr>
          <a:xfrm>
            <a:off x="9343505" y="5719156"/>
            <a:ext cx="2477193" cy="9476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Substance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endParaRPr lang="hu-HU" dirty="0"/>
          </a:p>
        </p:txBody>
      </p:sp>
      <p:sp>
        <p:nvSpPr>
          <p:cNvPr id="15" name="Ellipszis 14"/>
          <p:cNvSpPr/>
          <p:nvPr/>
        </p:nvSpPr>
        <p:spPr>
          <a:xfrm>
            <a:off x="10233969" y="3624349"/>
            <a:ext cx="1703107" cy="10058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crime</a:t>
            </a:r>
            <a:endParaRPr lang="hu-HU" dirty="0"/>
          </a:p>
        </p:txBody>
      </p:sp>
      <p:sp>
        <p:nvSpPr>
          <p:cNvPr id="16" name="Ellipszis 15"/>
          <p:cNvSpPr/>
          <p:nvPr/>
        </p:nvSpPr>
        <p:spPr>
          <a:xfrm>
            <a:off x="9651076" y="515386"/>
            <a:ext cx="1954798" cy="91440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LMBTQI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652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have done to enhance confidence level of support workers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Who </a:t>
            </a:r>
            <a:r>
              <a:rPr lang="en-GB" sz="2400" dirty="0"/>
              <a:t>we are : 1 social worker, 1 psychologist, 1 qualified nurse</a:t>
            </a:r>
            <a:endParaRPr lang="hu-HU" sz="2400" dirty="0" smtClean="0"/>
          </a:p>
          <a:p>
            <a:r>
              <a:rPr lang="en-GB" sz="2400" dirty="0" smtClean="0"/>
              <a:t>Awareness- </a:t>
            </a:r>
            <a:r>
              <a:rPr lang="en-GB" sz="2400" dirty="0"/>
              <a:t>raising workshops on conferences and professional days)</a:t>
            </a:r>
          </a:p>
          <a:p>
            <a:r>
              <a:rPr lang="en-GB" sz="2400" dirty="0" smtClean="0"/>
              <a:t>Awareness-raising </a:t>
            </a:r>
            <a:r>
              <a:rPr lang="en-GB" sz="2400" dirty="0"/>
              <a:t>discussions within our team</a:t>
            </a:r>
          </a:p>
          <a:p>
            <a:r>
              <a:rPr lang="en-GB" sz="2400" dirty="0" smtClean="0"/>
              <a:t>Skill-development </a:t>
            </a:r>
            <a:r>
              <a:rPr lang="en-GB" sz="2400" dirty="0"/>
              <a:t>workshop within our team</a:t>
            </a:r>
          </a:p>
          <a:p>
            <a:r>
              <a:rPr lang="en-GB" sz="2400" dirty="0" smtClean="0"/>
              <a:t>Awareness </a:t>
            </a:r>
            <a:r>
              <a:rPr lang="en-GB" sz="2400" dirty="0"/>
              <a:t>raising posters and film clubs for clients</a:t>
            </a:r>
          </a:p>
          <a:p>
            <a:r>
              <a:rPr lang="en-GB" sz="2400" dirty="0" smtClean="0"/>
              <a:t>Planning </a:t>
            </a:r>
            <a:r>
              <a:rPr lang="en-GB" sz="2400" dirty="0"/>
              <a:t>a training about intimacy and sexuality for professionals working with homeless people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807" y="4286091"/>
            <a:ext cx="2477193" cy="25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3915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412</TotalTime>
  <Words>769</Words>
  <Application>Microsoft Office PowerPoint</Application>
  <PresentationFormat>Szélesvásznú</PresentationFormat>
  <Paragraphs>75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3</vt:lpstr>
      <vt:lpstr>Fazetta</vt:lpstr>
      <vt:lpstr>Intimacy and sexuality experiences from clients and support workers at homeless service provision</vt:lpstr>
      <vt:lpstr>Perceptions</vt:lpstr>
      <vt:lpstr>Small scale research (T. Bakosi 2016/18)  </vt:lpstr>
      <vt:lpstr>Experience and feedbacks from staff (Focus groups)   </vt:lpstr>
      <vt:lpstr>Experience and feedbacks from staff (Focus groups)   </vt:lpstr>
      <vt:lpstr>Experience and feedbacks from staff (Focus groups)   </vt:lpstr>
      <vt:lpstr>Quotes from service users </vt:lpstr>
      <vt:lpstr>Issues that can be hard to talk about</vt:lpstr>
      <vt:lpstr>What we have done to enhance confidence level of support workers</vt:lpstr>
      <vt:lpstr>Awareness-raising workshops</vt:lpstr>
      <vt:lpstr>Because we do not believe in taboos…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INTIMITÁS ÉS SZEXUALITÁS  a hajléktalanellátásban</dc:title>
  <dc:creator>bakosi</dc:creator>
  <cp:lastModifiedBy>gerencsertamas</cp:lastModifiedBy>
  <cp:revision>14</cp:revision>
  <dcterms:created xsi:type="dcterms:W3CDTF">2021-04-21T13:15:51Z</dcterms:created>
  <dcterms:modified xsi:type="dcterms:W3CDTF">2021-06-09T19:18:37Z</dcterms:modified>
</cp:coreProperties>
</file>