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x-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57" r:id="rId2"/>
    <p:sldId id="404" r:id="rId3"/>
    <p:sldId id="406" r:id="rId4"/>
    <p:sldId id="407" r:id="rId5"/>
    <p:sldId id="408" r:id="rId6"/>
    <p:sldId id="409" r:id="rId7"/>
    <p:sldId id="411" r:id="rId8"/>
    <p:sldId id="370" r:id="rId9"/>
    <p:sldId id="371" r:id="rId10"/>
    <p:sldId id="412" r:id="rId11"/>
    <p:sldId id="277" r:id="rId12"/>
    <p:sldId id="421" r:id="rId13"/>
    <p:sldId id="424" r:id="rId14"/>
  </p:sldIdLst>
  <p:sldSz cx="9906000" cy="6858000" type="A4"/>
  <p:notesSz cx="6797675" cy="987425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521415D9-36F7-43E2-AB2F-B90AF26B5E84}">
      <p14:sectionLst xmlns:p14="http://schemas.microsoft.com/office/powerpoint/2010/main">
        <p14:section name="Default Section" id="{F1546F01-78BC-4889-8644-21AC94034A59}">
          <p14:sldIdLst>
            <p14:sldId id="257"/>
            <p14:sldId id="404"/>
            <p14:sldId id="406"/>
            <p14:sldId id="407"/>
            <p14:sldId id="408"/>
            <p14:sldId id="409"/>
            <p14:sldId id="411"/>
            <p14:sldId id="370"/>
            <p14:sldId id="371"/>
            <p14:sldId id="412"/>
            <p14:sldId id="277"/>
            <p14:sldId id="421"/>
            <p14:sldId id="424"/>
          </p14:sldIdLst>
        </p14:section>
      </p14:sectionLst>
    </p:ext>
    <p:ext uri="{EFAFB233-063F-42B5-8137-9DF3F51BA10A}">
      <p15:sldGuideLst xmlns:p15="http://schemas.microsoft.com/office/powerpoint/2012/main">
        <p15:guide id="1" orient="horz" pos="2160">
          <p15:clr>
            <a:srgbClr val="A4A3A4"/>
          </p15:clr>
        </p15:guide>
        <p15:guide id="2" pos="3120">
          <p15:clr>
            <a:srgbClr val="A4A3A4"/>
          </p15:clr>
        </p15:guide>
      </p15:sldGuideLst>
    </p:ext>
    <p:ext uri="{2D200454-40CA-4A62-9FC3-DE9A4176ACB9}">
      <p15:notesGuideLst xmlns:p15="http://schemas.microsoft.com/office/powerpoint/2012/main">
        <p15:guide id="1" orient="horz" pos="3110">
          <p15:clr>
            <a:srgbClr val="A4A3A4"/>
          </p15:clr>
        </p15:guide>
        <p15:guide id="2" pos="214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9AA"/>
    <a:srgbClr val="FFFFFF"/>
    <a:srgbClr val="F7F7F7"/>
    <a:srgbClr val="FBFBFB"/>
    <a:srgbClr val="82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615" autoAdjust="0"/>
    <p:restoredTop sz="99297" autoAdjust="0"/>
  </p:normalViewPr>
  <p:slideViewPr>
    <p:cSldViewPr>
      <p:cViewPr varScale="1">
        <p:scale>
          <a:sx n="73" d="100"/>
          <a:sy n="73" d="100"/>
        </p:scale>
        <p:origin x="354" y="66"/>
      </p:cViewPr>
      <p:guideLst>
        <p:guide orient="horz" pos="2160"/>
        <p:guide pos="3120"/>
      </p:guideLst>
    </p:cSldViewPr>
  </p:slideViewPr>
  <p:outlineViewPr>
    <p:cViewPr>
      <p:scale>
        <a:sx n="33" d="100"/>
        <a:sy n="33" d="100"/>
      </p:scale>
      <p:origin x="0" y="-288"/>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3" d="100"/>
          <a:sy n="63" d="100"/>
        </p:scale>
        <p:origin x="-2022" y="-96"/>
      </p:cViewPr>
      <p:guideLst>
        <p:guide orient="horz" pos="3110"/>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3713"/>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sz="quarter" idx="1"/>
          </p:nvPr>
        </p:nvSpPr>
        <p:spPr>
          <a:xfrm>
            <a:off x="3849688" y="0"/>
            <a:ext cx="2946400" cy="493713"/>
          </a:xfrm>
          <a:prstGeom prst="rect">
            <a:avLst/>
          </a:prstGeom>
        </p:spPr>
        <p:txBody>
          <a:bodyPr vert="horz" lIns="91440" tIns="45720" rIns="91440" bIns="45720" rtlCol="0"/>
          <a:lstStyle>
            <a:lvl1pPr algn="r">
              <a:defRPr sz="1200"/>
            </a:lvl1pPr>
          </a:lstStyle>
          <a:p>
            <a:fld id="{8F935256-FA2D-4BFC-868E-4D71E06949D6}" type="datetimeFigureOut">
              <a:rPr lang="en-IE" smtClean="0"/>
              <a:t>07/06/2021</a:t>
            </a:fld>
            <a:endParaRPr lang="en-IE"/>
          </a:p>
        </p:txBody>
      </p:sp>
      <p:sp>
        <p:nvSpPr>
          <p:cNvPr id="4" name="Footer Placeholder 3"/>
          <p:cNvSpPr>
            <a:spLocks noGrp="1"/>
          </p:cNvSpPr>
          <p:nvPr>
            <p:ph type="ftr" sz="quarter" idx="2"/>
          </p:nvPr>
        </p:nvSpPr>
        <p:spPr>
          <a:xfrm>
            <a:off x="0" y="9378950"/>
            <a:ext cx="2946400" cy="493713"/>
          </a:xfrm>
          <a:prstGeom prst="rect">
            <a:avLst/>
          </a:prstGeom>
        </p:spPr>
        <p:txBody>
          <a:bodyPr vert="horz" lIns="91440" tIns="45720" rIns="91440" bIns="45720" rtlCol="0" anchor="b"/>
          <a:lstStyle>
            <a:lvl1pPr algn="l">
              <a:defRPr sz="1200"/>
            </a:lvl1pPr>
          </a:lstStyle>
          <a:p>
            <a:endParaRPr lang="en-IE"/>
          </a:p>
        </p:txBody>
      </p:sp>
      <p:sp>
        <p:nvSpPr>
          <p:cNvPr id="5" name="Slide Number Placeholder 4"/>
          <p:cNvSpPr>
            <a:spLocks noGrp="1"/>
          </p:cNvSpPr>
          <p:nvPr>
            <p:ph type="sldNum" sz="quarter" idx="3"/>
          </p:nvPr>
        </p:nvSpPr>
        <p:spPr>
          <a:xfrm>
            <a:off x="3849688" y="9378950"/>
            <a:ext cx="2946400" cy="493713"/>
          </a:xfrm>
          <a:prstGeom prst="rect">
            <a:avLst/>
          </a:prstGeom>
        </p:spPr>
        <p:txBody>
          <a:bodyPr vert="horz" lIns="91440" tIns="45720" rIns="91440" bIns="45720" rtlCol="0" anchor="b"/>
          <a:lstStyle>
            <a:lvl1pPr algn="r">
              <a:defRPr sz="1200"/>
            </a:lvl1pPr>
          </a:lstStyle>
          <a:p>
            <a:fld id="{4214592B-0BD5-4916-BDF7-1A6679443C57}" type="slidenum">
              <a:rPr lang="en-IE" smtClean="0"/>
              <a:t>‹#›</a:t>
            </a:fld>
            <a:endParaRPr lang="en-IE"/>
          </a:p>
        </p:txBody>
      </p:sp>
    </p:spTree>
    <p:extLst>
      <p:ext uri="{BB962C8B-B14F-4D97-AF65-F5344CB8AC3E}">
        <p14:creationId xmlns:p14="http://schemas.microsoft.com/office/powerpoint/2010/main" val="32329289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3713"/>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IN"/>
          </a:p>
        </p:txBody>
      </p:sp>
      <p:sp>
        <p:nvSpPr>
          <p:cNvPr id="3" name="Date Placeholder 2"/>
          <p:cNvSpPr>
            <a:spLocks noGrp="1"/>
          </p:cNvSpPr>
          <p:nvPr>
            <p:ph type="dt" idx="1"/>
          </p:nvPr>
        </p:nvSpPr>
        <p:spPr>
          <a:xfrm>
            <a:off x="3850443" y="0"/>
            <a:ext cx="2945659" cy="493713"/>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777850E-C814-4288-9789-26EB2E209429}" type="datetimeFigureOut">
              <a:rPr lang="en-IN"/>
              <a:pPr>
                <a:defRPr/>
              </a:pPr>
              <a:t>07-06-2021</a:t>
            </a:fld>
            <a:endParaRPr lang="en-IN"/>
          </a:p>
        </p:txBody>
      </p:sp>
      <p:sp>
        <p:nvSpPr>
          <p:cNvPr id="4" name="Slide Image Placeholder 3"/>
          <p:cNvSpPr>
            <a:spLocks noGrp="1" noRot="1" noChangeAspect="1"/>
          </p:cNvSpPr>
          <p:nvPr>
            <p:ph type="sldImg" idx="2"/>
          </p:nvPr>
        </p:nvSpPr>
        <p:spPr>
          <a:xfrm>
            <a:off x="725488" y="741363"/>
            <a:ext cx="5346700" cy="3702050"/>
          </a:xfrm>
          <a:prstGeom prst="rect">
            <a:avLst/>
          </a:prstGeom>
          <a:noFill/>
          <a:ln w="12700">
            <a:solidFill>
              <a:prstClr val="black"/>
            </a:solidFill>
          </a:ln>
        </p:spPr>
        <p:txBody>
          <a:bodyPr vert="horz" lIns="91440" tIns="45720" rIns="91440" bIns="45720" rtlCol="0" anchor="ctr"/>
          <a:lstStyle/>
          <a:p>
            <a:pPr lvl="0"/>
            <a:endParaRPr lang="en-IN" noProof="0"/>
          </a:p>
        </p:txBody>
      </p:sp>
      <p:sp>
        <p:nvSpPr>
          <p:cNvPr id="5" name="Notes Placeholder 4"/>
          <p:cNvSpPr>
            <a:spLocks noGrp="1"/>
          </p:cNvSpPr>
          <p:nvPr>
            <p:ph type="body" sz="quarter" idx="3"/>
          </p:nvPr>
        </p:nvSpPr>
        <p:spPr>
          <a:xfrm>
            <a:off x="679768" y="4690269"/>
            <a:ext cx="5438140" cy="4443413"/>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IN" noProof="0"/>
          </a:p>
        </p:txBody>
      </p:sp>
      <p:sp>
        <p:nvSpPr>
          <p:cNvPr id="6" name="Footer Placeholder 5"/>
          <p:cNvSpPr>
            <a:spLocks noGrp="1"/>
          </p:cNvSpPr>
          <p:nvPr>
            <p:ph type="ftr" sz="quarter" idx="4"/>
          </p:nvPr>
        </p:nvSpPr>
        <p:spPr>
          <a:xfrm>
            <a:off x="0" y="9378824"/>
            <a:ext cx="2945659" cy="493713"/>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IN"/>
          </a:p>
        </p:txBody>
      </p:sp>
      <p:sp>
        <p:nvSpPr>
          <p:cNvPr id="7" name="Slide Number Placeholder 6"/>
          <p:cNvSpPr>
            <a:spLocks noGrp="1"/>
          </p:cNvSpPr>
          <p:nvPr>
            <p:ph type="sldNum" sz="quarter" idx="5"/>
          </p:nvPr>
        </p:nvSpPr>
        <p:spPr>
          <a:xfrm>
            <a:off x="3850443" y="9378824"/>
            <a:ext cx="2945659" cy="493713"/>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8DB47AA6-F430-4557-B395-8E0C7D22EE98}" type="slidenum">
              <a:rPr lang="en-IN"/>
              <a:pPr>
                <a:defRPr/>
              </a:pPr>
              <a:t>‹#›</a:t>
            </a:fld>
            <a:endParaRPr lang="en-IN"/>
          </a:p>
        </p:txBody>
      </p:sp>
    </p:spTree>
    <p:extLst>
      <p:ext uri="{BB962C8B-B14F-4D97-AF65-F5344CB8AC3E}">
        <p14:creationId xmlns:p14="http://schemas.microsoft.com/office/powerpoint/2010/main" val="34861683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Rot="1" noChangeAspect="1" noTextEdit="1"/>
          </p:cNvSpPr>
          <p:nvPr>
            <p:ph type="sldImg"/>
          </p:nvPr>
        </p:nvSpPr>
        <p:spPr bwMode="auto">
          <a:noFill/>
          <a:ln>
            <a:solidFill>
              <a:srgbClr val="000000"/>
            </a:solidFill>
            <a:miter lim="800000"/>
            <a:headEnd/>
            <a:tailEnd/>
          </a:ln>
        </p:spPr>
      </p:sp>
      <p:sp>
        <p:nvSpPr>
          <p:cNvPr id="20483"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b="1" dirty="0">
                <a:latin typeface="Book Antiqua" pitchFamily="18" charset="0"/>
              </a:rPr>
              <a:t>Focus is on Self Management.</a:t>
            </a:r>
          </a:p>
          <a:p>
            <a:pPr eaLnBrk="1" hangingPunct="1"/>
            <a:r>
              <a:rPr lang="en-US" b="1" dirty="0">
                <a:latin typeface="Book Antiqua" pitchFamily="18" charset="0"/>
              </a:rPr>
              <a:t>No Sponsors</a:t>
            </a:r>
          </a:p>
          <a:p>
            <a:pPr eaLnBrk="1" hangingPunct="1"/>
            <a:r>
              <a:rPr lang="en-US" b="1" dirty="0">
                <a:latin typeface="Book Antiqua" pitchFamily="18" charset="0"/>
              </a:rPr>
              <a:t>No life long group dependence</a:t>
            </a:r>
          </a:p>
          <a:p>
            <a:pPr eaLnBrk="1" hangingPunct="1"/>
            <a:r>
              <a:rPr lang="en-US" b="1" dirty="0">
                <a:latin typeface="Book Antiqua" pitchFamily="18" charset="0"/>
              </a:rPr>
              <a:t>Social support in &amp; out of SMART is encouraged</a:t>
            </a:r>
          </a:p>
          <a:p>
            <a:pPr eaLnBrk="1" hangingPunct="1"/>
            <a:r>
              <a:rPr lang="en-US" b="1" dirty="0">
                <a:latin typeface="Book Antiqua" pitchFamily="18" charset="0"/>
              </a:rPr>
              <a:t>Continued growth in recovery by volunteering in SMART is encouraged</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xfrm>
            <a:off x="725488" y="741363"/>
            <a:ext cx="5346700" cy="37020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The purpose is for individuals to lead meaningful and satisfying lives and to support the availability of choice.  The mission is to offer no fee support groups to individuals wishing to abstain from addictive behavior.  Vision To think SMART worldwide.</a:t>
            </a:r>
          </a:p>
        </p:txBody>
      </p:sp>
      <p:sp>
        <p:nvSpPr>
          <p:cNvPr id="4" name="Slide Number Placeholder 3"/>
          <p:cNvSpPr>
            <a:spLocks noGrp="1"/>
          </p:cNvSpPr>
          <p:nvPr>
            <p:ph type="sldNum" sz="quarter" idx="5"/>
          </p:nvPr>
        </p:nvSpPr>
        <p:spPr/>
        <p:txBody>
          <a:bodyPr/>
          <a:lstStyle/>
          <a:p>
            <a:pPr>
              <a:defRPr/>
            </a:pPr>
            <a:fld id="{3BE1D400-DB47-41DC-B939-64348C7692AA}" type="slidenum">
              <a:rPr lang="en-US" altLang="en-US"/>
              <a:pPr>
                <a:defRPr/>
              </a:pPr>
              <a:t>3</a:t>
            </a:fld>
            <a:endParaRPr lang="en-US" alt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TextEdit="1"/>
          </p:cNvSpPr>
          <p:nvPr>
            <p:ph type="sldImg"/>
          </p:nvPr>
        </p:nvSpPr>
        <p:spPr bwMode="auto">
          <a:noFill/>
          <a:ln>
            <a:solidFill>
              <a:srgbClr val="000000"/>
            </a:solidFill>
            <a:miter lim="800000"/>
            <a:headEnd/>
            <a:tailEnd/>
          </a:ln>
        </p:spPr>
      </p:sp>
      <p:sp>
        <p:nvSpPr>
          <p:cNvPr id="59395"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GB"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TextEdit="1"/>
          </p:cNvSpPr>
          <p:nvPr>
            <p:ph type="sldImg"/>
          </p:nvPr>
        </p:nvSpPr>
        <p:spPr bwMode="auto">
          <a:noFill/>
          <a:ln>
            <a:solidFill>
              <a:srgbClr val="000000"/>
            </a:solidFill>
            <a:miter lim="800000"/>
            <a:headEnd/>
            <a:tailEnd/>
          </a:ln>
        </p:spPr>
      </p:sp>
      <p:sp>
        <p:nvSpPr>
          <p:cNvPr id="60419" name="Rectangle 3"/>
          <p:cNvSpPr>
            <a:spLocks noGrp="1"/>
          </p:cNvSpPr>
          <p:nvPr>
            <p:ph type="body" idx="1"/>
          </p:nvPr>
        </p:nvSpPr>
        <p:spPr bwMode="auto">
          <a:noFill/>
        </p:spPr>
        <p:txBody>
          <a:bodyPr wrap="square" numCol="1" anchor="t" anchorCtr="0" compatLnSpc="1">
            <a:prstTxWarp prst="textNoShape">
              <a:avLst/>
            </a:prstTxWarp>
          </a:bodyPr>
          <a:lstStyle/>
          <a:p>
            <a:pPr marL="228600" indent="-228600" eaLnBrk="1" hangingPunct="1"/>
            <a:r>
              <a:rPr lang="en-US" b="1" dirty="0">
                <a:latin typeface="Book Antiqua" pitchFamily="18" charset="0"/>
              </a:rPr>
              <a:t>Basically SMART’s 4-Points address</a:t>
            </a:r>
          </a:p>
          <a:p>
            <a:pPr marL="228600" indent="-228600" eaLnBrk="1" hangingPunct="1">
              <a:buFontTx/>
              <a:buAutoNum type="arabicPeriod"/>
            </a:pPr>
            <a:r>
              <a:rPr lang="en-US" b="1" dirty="0">
                <a:latin typeface="Book Antiqua" pitchFamily="18" charset="0"/>
              </a:rPr>
              <a:t>Psyching yourself up to change</a:t>
            </a:r>
          </a:p>
          <a:p>
            <a:pPr marL="228600" indent="-228600" eaLnBrk="1" hangingPunct="1">
              <a:buFontTx/>
              <a:buAutoNum type="arabicPeriod"/>
            </a:pPr>
            <a:r>
              <a:rPr lang="en-US" b="1" dirty="0">
                <a:latin typeface="Book Antiqua" pitchFamily="18" charset="0"/>
              </a:rPr>
              <a:t>Dealing with desire to go back to old behavior</a:t>
            </a:r>
          </a:p>
          <a:p>
            <a:pPr marL="228600" indent="-228600" eaLnBrk="1" hangingPunct="1">
              <a:buFontTx/>
              <a:buAutoNum type="arabicPeriod"/>
            </a:pPr>
            <a:r>
              <a:rPr lang="en-US" b="1" dirty="0">
                <a:latin typeface="Book Antiqua" pitchFamily="18" charset="0"/>
              </a:rPr>
              <a:t>Dealing with all the other garbage that goes with addiction that you have to face chemical free</a:t>
            </a:r>
          </a:p>
          <a:p>
            <a:pPr marL="228600" indent="-228600" eaLnBrk="1" hangingPunct="1">
              <a:buFontTx/>
              <a:buAutoNum type="arabicPeriod"/>
            </a:pPr>
            <a:r>
              <a:rPr lang="en-US" b="1" dirty="0">
                <a:latin typeface="Book Antiqua" pitchFamily="18" charset="0"/>
              </a:rPr>
              <a:t>How to live happily</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TextEdit="1"/>
          </p:cNvSpPr>
          <p:nvPr>
            <p:ph type="sldImg"/>
          </p:nvPr>
        </p:nvSpPr>
        <p:spPr bwMode="auto">
          <a:noFill/>
          <a:ln>
            <a:solidFill>
              <a:srgbClr val="000000"/>
            </a:solidFill>
            <a:miter lim="800000"/>
            <a:headEnd/>
            <a:tailEnd/>
          </a:ln>
        </p:spPr>
      </p:sp>
      <p:sp>
        <p:nvSpPr>
          <p:cNvPr id="29699" name="Rectangle 3"/>
          <p:cNvSpPr>
            <a:spLocks noGrp="1"/>
          </p:cNvSpPr>
          <p:nvPr>
            <p:ph type="body" idx="1"/>
          </p:nvPr>
        </p:nvSpPr>
        <p:spPr bwMode="auto">
          <a:noFill/>
        </p:spPr>
        <p:txBody>
          <a:bodyPr wrap="square" numCol="1" anchor="t" anchorCtr="0" compatLnSpc="1">
            <a:prstTxWarp prst="textNoShape">
              <a:avLst/>
            </a:prstTxWarp>
          </a:bodyPr>
          <a:lstStyle/>
          <a:p>
            <a:pPr eaLnBrk="1" hangingPunct="1"/>
            <a:r>
              <a:rPr lang="en-US" b="1" dirty="0"/>
              <a:t>I use a scripted (canned) opening. I ask those who are willing to, to each read a paragraph of it.</a:t>
            </a:r>
          </a:p>
          <a:p>
            <a:pPr eaLnBrk="1" hangingPunct="1"/>
            <a:r>
              <a:rPr lang="en-US" b="1" dirty="0"/>
              <a:t>Check-ins: Keep them brief. I ask for successes, setbacks, topics, &amp; questions</a:t>
            </a:r>
          </a:p>
          <a:p>
            <a:pPr eaLnBrk="1" hangingPunct="1"/>
            <a:r>
              <a:rPr lang="en-US" b="1" dirty="0"/>
              <a:t>Agenda setting is derived from the check-ins.</a:t>
            </a:r>
          </a:p>
          <a:p>
            <a:pPr eaLnBrk="1" hangingPunct="1"/>
            <a:r>
              <a:rPr lang="en-US" b="1" dirty="0"/>
              <a:t>Discussions consists of applying one or more SMART Tools to the agenda items.</a:t>
            </a:r>
          </a:p>
          <a:p>
            <a:pPr eaLnBrk="1" hangingPunct="1"/>
            <a:r>
              <a:rPr lang="en-US" b="1" dirty="0"/>
              <a:t>Pass the ******* hat!</a:t>
            </a:r>
          </a:p>
          <a:p>
            <a:pPr eaLnBrk="1" hangingPunct="1"/>
            <a:r>
              <a:rPr lang="en-US" b="1" dirty="0"/>
              <a:t>Check out closing: In 1 sentence, what did you get out of this meeting</a:t>
            </a:r>
          </a:p>
          <a:p>
            <a:pPr eaLnBrk="1" hangingPunct="1"/>
            <a:r>
              <a:rPr lang="en-US" b="1" dirty="0"/>
              <a:t>Canned (scripted) closing</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xfrm>
            <a:off x="725488" y="741363"/>
            <a:ext cx="5346700" cy="37020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altLang="en-US"/>
              <a:t>Crosstalk is encouraged during meetings as well as discussion of the tools that participants have found helpful to them on an ongoing basis and also allow them to help participants seeking assistance.</a:t>
            </a:r>
          </a:p>
        </p:txBody>
      </p:sp>
      <p:sp>
        <p:nvSpPr>
          <p:cNvPr id="4" name="Slide Number Placeholder 3"/>
          <p:cNvSpPr>
            <a:spLocks noGrp="1"/>
          </p:cNvSpPr>
          <p:nvPr>
            <p:ph type="sldNum" sz="quarter" idx="5"/>
          </p:nvPr>
        </p:nvSpPr>
        <p:spPr/>
        <p:txBody>
          <a:bodyPr/>
          <a:lstStyle/>
          <a:p>
            <a:pPr>
              <a:defRPr/>
            </a:pPr>
            <a:fld id="{99AB3ECC-85ED-4D94-87E3-63F152BBAB99}" type="slidenum">
              <a:rPr lang="en-US" altLang="en-US"/>
              <a:pPr>
                <a:defRPr/>
              </a:pPr>
              <a:t>12</a:t>
            </a:fld>
            <a:endParaRPr lang="en-US" alt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xfrm>
            <a:off x="725488" y="741363"/>
            <a:ext cx="5346700" cy="370205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a:p>
        </p:txBody>
      </p:sp>
      <p:sp>
        <p:nvSpPr>
          <p:cNvPr id="4" name="Slide Number Placeholder 3"/>
          <p:cNvSpPr>
            <a:spLocks noGrp="1"/>
          </p:cNvSpPr>
          <p:nvPr>
            <p:ph type="sldNum" sz="quarter" idx="5"/>
          </p:nvPr>
        </p:nvSpPr>
        <p:spPr/>
        <p:txBody>
          <a:bodyPr/>
          <a:lstStyle/>
          <a:p>
            <a:pPr>
              <a:defRPr/>
            </a:pPr>
            <a:fld id="{94C21B25-6839-4242-87A0-843E001EBE3D}" type="slidenum">
              <a:rPr lang="en-US" altLang="en-US"/>
              <a:pPr>
                <a:defRPr/>
              </a:pPr>
              <a:t>13</a:t>
            </a:fld>
            <a:endParaRPr lang="en-US" alt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p:nvPr userDrawn="1"/>
        </p:nvSpPr>
        <p:spPr>
          <a:xfrm>
            <a:off x="584200" y="3082925"/>
            <a:ext cx="9571038" cy="1570038"/>
          </a:xfrm>
          <a:prstGeom prst="rect">
            <a:avLst/>
          </a:prstGeom>
        </p:spPr>
        <p:txBody>
          <a:bodyPr wrap="none">
            <a:spAutoFit/>
          </a:bodyPr>
          <a:lstStyle/>
          <a:p>
            <a:pPr fontAlgn="auto">
              <a:spcBef>
                <a:spcPts val="0"/>
              </a:spcBef>
              <a:spcAft>
                <a:spcPts val="0"/>
              </a:spcAft>
              <a:defRPr/>
            </a:pPr>
            <a:r>
              <a:rPr lang="en-US" sz="9600" b="1" dirty="0">
                <a:solidFill>
                  <a:schemeClr val="accent5">
                    <a:lumMod val="75000"/>
                  </a:schemeClr>
                </a:solidFill>
                <a:latin typeface="Century Gothic" pitchFamily="34" charset="0"/>
                <a:cs typeface="+mn-cs"/>
              </a:rPr>
              <a:t>Smart Recovery</a:t>
            </a:r>
            <a:endParaRPr lang="en-IN" sz="9600" b="1" dirty="0">
              <a:solidFill>
                <a:schemeClr val="accent5">
                  <a:lumMod val="75000"/>
                </a:schemeClr>
              </a:solidFill>
              <a:latin typeface="Century Gothic" pitchFamily="34" charset="0"/>
              <a:cs typeface="+mn-cs"/>
            </a:endParaRPr>
          </a:p>
        </p:txBody>
      </p:sp>
      <p:sp>
        <p:nvSpPr>
          <p:cNvPr id="5" name="Rectangle 16"/>
          <p:cNvSpPr/>
          <p:nvPr userDrawn="1"/>
        </p:nvSpPr>
        <p:spPr>
          <a:xfrm>
            <a:off x="3925888" y="6684963"/>
            <a:ext cx="2035175" cy="200025"/>
          </a:xfrm>
          <a:prstGeom prst="rect">
            <a:avLst/>
          </a:prstGeom>
        </p:spPr>
        <p:txBody>
          <a:bodyPr wrap="none">
            <a:spAutoFit/>
          </a:bodyPr>
          <a:lstStyle/>
          <a:p>
            <a:pPr fontAlgn="auto">
              <a:spcBef>
                <a:spcPts val="0"/>
              </a:spcBef>
              <a:spcAft>
                <a:spcPts val="0"/>
              </a:spcAft>
              <a:defRPr/>
            </a:pPr>
            <a:r>
              <a:rPr lang="en-US" sz="700" dirty="0">
                <a:solidFill>
                  <a:schemeClr val="bg1">
                    <a:lumMod val="65000"/>
                  </a:schemeClr>
                </a:solidFill>
                <a:latin typeface="Arial" pitchFamily="34" charset="0"/>
                <a:cs typeface="Arial" pitchFamily="34" charset="0"/>
              </a:rPr>
              <a:t>Copyright © 2011-2013 Evangeline M. Mitchell</a:t>
            </a:r>
            <a:endParaRPr lang="en-IN" sz="700" dirty="0">
              <a:solidFill>
                <a:schemeClr val="bg1">
                  <a:lumMod val="65000"/>
                </a:schemeClr>
              </a:solidFill>
              <a:latin typeface="Arial" pitchFamily="34" charset="0"/>
              <a:cs typeface="Arial" pitchFamily="34" charset="0"/>
            </a:endParaRPr>
          </a:p>
        </p:txBody>
      </p:sp>
      <p:sp>
        <p:nvSpPr>
          <p:cNvPr id="6" name="Pentagon 17"/>
          <p:cNvSpPr/>
          <p:nvPr userDrawn="1"/>
        </p:nvSpPr>
        <p:spPr>
          <a:xfrm rot="5400000">
            <a:off x="1517650" y="-1519238"/>
            <a:ext cx="6884988" cy="9923463"/>
          </a:xfrm>
          <a:prstGeom prst="homePlate">
            <a:avLst>
              <a:gd name="adj" fmla="val 0"/>
            </a:avLst>
          </a:prstGeom>
          <a:gradFill flip="none" rotWithShape="1">
            <a:gsLst>
              <a:gs pos="0">
                <a:srgbClr val="0069AA">
                  <a:shade val="30000"/>
                  <a:satMod val="115000"/>
                </a:srgbClr>
              </a:gs>
              <a:gs pos="50000">
                <a:srgbClr val="0069AA">
                  <a:shade val="67500"/>
                  <a:satMod val="115000"/>
                </a:srgbClr>
              </a:gs>
              <a:gs pos="100000">
                <a:srgbClr val="0069AA">
                  <a:shade val="100000"/>
                  <a:satMod val="115000"/>
                </a:srgbClr>
              </a:gs>
            </a:gsLst>
            <a:lin ang="0" scaled="1"/>
            <a:tileRect/>
          </a:gradFill>
          <a:ln>
            <a:noFill/>
          </a:ln>
          <a:effectLst>
            <a:outerShdw blurRad="50800" dist="38100" dir="8100000" algn="tr" rotWithShape="0">
              <a:prstClr val="black">
                <a:alpha val="40000"/>
              </a:prstClr>
            </a:outerShdw>
          </a:effectLst>
        </p:spPr>
        <p:style>
          <a:lnRef idx="2">
            <a:schemeClr val="accent1">
              <a:shade val="50000"/>
            </a:schemeClr>
          </a:lnRef>
          <a:fillRef idx="1003">
            <a:schemeClr val="lt1"/>
          </a:fillRef>
          <a:effectRef idx="0">
            <a:schemeClr val="accent1"/>
          </a:effectRef>
          <a:fontRef idx="minor">
            <a:schemeClr val="lt1"/>
          </a:fontRef>
        </p:style>
        <p:txBody>
          <a:bodyPr anchor="ctr"/>
          <a:lstStyle/>
          <a:p>
            <a:pPr algn="ctr" fontAlgn="auto">
              <a:spcBef>
                <a:spcPts val="0"/>
              </a:spcBef>
              <a:spcAft>
                <a:spcPts val="0"/>
              </a:spcAft>
              <a:defRPr/>
            </a:pPr>
            <a:endParaRPr lang="en-IN" dirty="0"/>
          </a:p>
        </p:txBody>
      </p:sp>
      <p:grpSp>
        <p:nvGrpSpPr>
          <p:cNvPr id="7" name="Group 10"/>
          <p:cNvGrpSpPr>
            <a:grpSpLocks/>
          </p:cNvGrpSpPr>
          <p:nvPr userDrawn="1"/>
        </p:nvGrpSpPr>
        <p:grpSpPr bwMode="auto">
          <a:xfrm>
            <a:off x="0" y="4724400"/>
            <a:ext cx="9921875" cy="1800225"/>
            <a:chOff x="0" y="4437111"/>
            <a:chExt cx="9921552" cy="1800199"/>
          </a:xfrm>
        </p:grpSpPr>
        <p:sp>
          <p:nvSpPr>
            <p:cNvPr id="8" name="Rectangle 11"/>
            <p:cNvSpPr/>
            <p:nvPr/>
          </p:nvSpPr>
          <p:spPr>
            <a:xfrm>
              <a:off x="0" y="4445049"/>
              <a:ext cx="3441588" cy="1287443"/>
            </a:xfrm>
            <a:prstGeom prst="rect">
              <a:avLst/>
            </a:prstGeom>
            <a:gradFill flip="none" rotWithShape="1">
              <a:gsLst>
                <a:gs pos="0">
                  <a:schemeClr val="lt1">
                    <a:tint val="40000"/>
                    <a:satMod val="350000"/>
                  </a:schemeClr>
                </a:gs>
                <a:gs pos="40000">
                  <a:schemeClr val="lt1">
                    <a:tint val="45000"/>
                    <a:shade val="99000"/>
                    <a:satMod val="350000"/>
                  </a:schemeClr>
                </a:gs>
                <a:gs pos="100000">
                  <a:schemeClr val="lt1">
                    <a:shade val="20000"/>
                    <a:satMod val="255000"/>
                  </a:schemeClr>
                </a:gs>
              </a:gsLst>
              <a:lin ang="0" scaled="1"/>
              <a:tileRect/>
            </a:gradFill>
            <a:ln>
              <a:noFill/>
            </a:ln>
          </p:spPr>
          <p:style>
            <a:lnRef idx="2">
              <a:schemeClr val="accent1">
                <a:shade val="50000"/>
              </a:schemeClr>
            </a:lnRef>
            <a:fillRef idx="1002">
              <a:schemeClr val="lt1"/>
            </a:fillRef>
            <a:effectRef idx="0">
              <a:schemeClr val="accent1"/>
            </a:effectRef>
            <a:fontRef idx="minor">
              <a:schemeClr val="lt1"/>
            </a:fontRef>
          </p:style>
          <p:txBody>
            <a:bodyPr anchor="ctr"/>
            <a:lstStyle/>
            <a:p>
              <a:pPr algn="ctr" fontAlgn="auto">
                <a:spcBef>
                  <a:spcPts val="0"/>
                </a:spcBef>
                <a:spcAft>
                  <a:spcPts val="0"/>
                </a:spcAft>
                <a:defRPr/>
              </a:pPr>
              <a:endParaRPr lang="en-IN" dirty="0"/>
            </a:p>
          </p:txBody>
        </p:sp>
        <p:sp>
          <p:nvSpPr>
            <p:cNvPr id="9" name="Right Triangle 12"/>
            <p:cNvSpPr/>
            <p:nvPr/>
          </p:nvSpPr>
          <p:spPr>
            <a:xfrm flipH="1">
              <a:off x="2792322" y="4445049"/>
              <a:ext cx="649266" cy="136523"/>
            </a:xfrm>
            <a:prstGeom prst="r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IN" dirty="0"/>
            </a:p>
          </p:txBody>
        </p:sp>
        <p:sp>
          <p:nvSpPr>
            <p:cNvPr id="10" name="Rectangle 13"/>
            <p:cNvSpPr/>
            <p:nvPr/>
          </p:nvSpPr>
          <p:spPr>
            <a:xfrm>
              <a:off x="9289032" y="4437112"/>
              <a:ext cx="632520" cy="1288492"/>
            </a:xfrm>
            <a:prstGeom prst="rect">
              <a:avLst/>
            </a:prstGeom>
            <a:ln>
              <a:noFill/>
            </a:ln>
          </p:spPr>
          <p:style>
            <a:lnRef idx="2">
              <a:schemeClr val="accent1">
                <a:shade val="50000"/>
              </a:schemeClr>
            </a:lnRef>
            <a:fillRef idx="1002">
              <a:schemeClr val="lt1"/>
            </a:fillRef>
            <a:effectRef idx="0">
              <a:schemeClr val="accent1"/>
            </a:effectRef>
            <a:fontRef idx="minor">
              <a:schemeClr val="lt1"/>
            </a:fontRef>
          </p:style>
          <p:txBody>
            <a:bodyPr anchor="ctr"/>
            <a:lstStyle/>
            <a:p>
              <a:pPr algn="ctr" fontAlgn="auto">
                <a:spcBef>
                  <a:spcPts val="0"/>
                </a:spcBef>
                <a:spcAft>
                  <a:spcPts val="0"/>
                </a:spcAft>
                <a:defRPr/>
              </a:pPr>
              <a:endParaRPr lang="en-IN" dirty="0"/>
            </a:p>
          </p:txBody>
        </p:sp>
        <p:sp>
          <p:nvSpPr>
            <p:cNvPr id="11" name="Pentagon 14"/>
            <p:cNvSpPr/>
            <p:nvPr/>
          </p:nvSpPr>
          <p:spPr>
            <a:xfrm rot="5400000">
              <a:off x="5385045" y="1988839"/>
              <a:ext cx="1656185" cy="6840758"/>
            </a:xfrm>
            <a:prstGeom prst="homePlate">
              <a:avLst>
                <a:gd name="adj" fmla="val 19180"/>
              </a:avLst>
            </a:prstGeom>
            <a:ln>
              <a:noFill/>
            </a:ln>
            <a:effectLst>
              <a:outerShdw blurRad="50800" dist="38100" dir="8100000" algn="tr" rotWithShape="0">
                <a:prstClr val="black">
                  <a:alpha val="40000"/>
                </a:prstClr>
              </a:outerShdw>
            </a:effectLst>
          </p:spPr>
          <p:style>
            <a:lnRef idx="2">
              <a:schemeClr val="accent1">
                <a:shade val="50000"/>
              </a:schemeClr>
            </a:lnRef>
            <a:fillRef idx="1003">
              <a:schemeClr val="lt1"/>
            </a:fillRef>
            <a:effectRef idx="0">
              <a:schemeClr val="accent1"/>
            </a:effectRef>
            <a:fontRef idx="minor">
              <a:schemeClr val="lt1"/>
            </a:fontRef>
          </p:style>
          <p:txBody>
            <a:bodyPr anchor="ctr"/>
            <a:lstStyle/>
            <a:p>
              <a:pPr algn="ctr" fontAlgn="auto">
                <a:spcBef>
                  <a:spcPts val="0"/>
                </a:spcBef>
                <a:spcAft>
                  <a:spcPts val="0"/>
                </a:spcAft>
                <a:defRPr/>
              </a:pPr>
              <a:endParaRPr lang="en-IN" dirty="0"/>
            </a:p>
          </p:txBody>
        </p:sp>
        <p:sp>
          <p:nvSpPr>
            <p:cNvPr id="12" name="Right Triangle 15"/>
            <p:cNvSpPr/>
            <p:nvPr/>
          </p:nvSpPr>
          <p:spPr>
            <a:xfrm>
              <a:off x="9289748" y="4437111"/>
              <a:ext cx="352414" cy="144461"/>
            </a:xfrm>
            <a:prstGeom prst="rtTriangle">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IN" dirty="0"/>
            </a:p>
          </p:txBody>
        </p:sp>
      </p:grpSp>
      <p:pic>
        <p:nvPicPr>
          <p:cNvPr id="13" name="Picture 19"/>
          <p:cNvPicPr>
            <a:picLocks noChangeAspect="1"/>
          </p:cNvPicPr>
          <p:nvPr userDrawn="1"/>
        </p:nvPicPr>
        <p:blipFill>
          <a:blip r:embed="rId2" cstate="print"/>
          <a:srcRect/>
          <a:stretch>
            <a:fillRect/>
          </a:stretch>
        </p:blipFill>
        <p:spPr bwMode="auto">
          <a:xfrm>
            <a:off x="273050" y="5191125"/>
            <a:ext cx="2016125" cy="357188"/>
          </a:xfrm>
          <a:prstGeom prst="rect">
            <a:avLst/>
          </a:prstGeom>
          <a:noFill/>
          <a:ln w="9525">
            <a:noFill/>
            <a:miter lim="800000"/>
            <a:headEnd/>
            <a:tailEnd/>
          </a:ln>
        </p:spPr>
      </p:pic>
      <p:sp>
        <p:nvSpPr>
          <p:cNvPr id="2" name="Title 1"/>
          <p:cNvSpPr>
            <a:spLocks noGrp="1"/>
          </p:cNvSpPr>
          <p:nvPr>
            <p:ph type="ctrTitle"/>
          </p:nvPr>
        </p:nvSpPr>
        <p:spPr>
          <a:xfrm>
            <a:off x="742950" y="2130426"/>
            <a:ext cx="8420100" cy="1470025"/>
          </a:xfrm>
        </p:spPr>
        <p:txBody>
          <a:bodyPr/>
          <a:lstStyle/>
          <a:p>
            <a:r>
              <a:rPr lang="en-US"/>
              <a:t>Click to edit Master title style</a:t>
            </a:r>
            <a:endParaRPr lang="en-IN"/>
          </a:p>
        </p:txBody>
      </p:sp>
      <p:sp>
        <p:nvSpPr>
          <p:cNvPr id="3" name="Subtitle 2"/>
          <p:cNvSpPr>
            <a:spLocks noGrp="1"/>
          </p:cNvSpPr>
          <p:nvPr>
            <p:ph type="subTitle" idx="1"/>
          </p:nvPr>
        </p:nvSpPr>
        <p:spPr>
          <a:xfrm>
            <a:off x="1485900" y="4246241"/>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IN" dirty="0"/>
          </a:p>
        </p:txBody>
      </p:sp>
      <p:sp>
        <p:nvSpPr>
          <p:cNvPr id="14" name="Date Placeholder 3"/>
          <p:cNvSpPr>
            <a:spLocks noGrp="1"/>
          </p:cNvSpPr>
          <p:nvPr>
            <p:ph type="dt" sz="half" idx="10"/>
          </p:nvPr>
        </p:nvSpPr>
        <p:spPr/>
        <p:txBody>
          <a:bodyPr/>
          <a:lstStyle>
            <a:lvl1pPr>
              <a:defRPr/>
            </a:lvl1pPr>
          </a:lstStyle>
          <a:p>
            <a:pPr>
              <a:defRPr/>
            </a:pPr>
            <a:fld id="{29B91C24-5481-4525-ADF7-A8EE4F117CB6}" type="datetime1">
              <a:rPr lang="en-IN"/>
              <a:pPr>
                <a:defRPr/>
              </a:pPr>
              <a:t>07-06-2021</a:t>
            </a:fld>
            <a:endParaRPr lang="en-IN" dirty="0"/>
          </a:p>
        </p:txBody>
      </p:sp>
      <p:sp>
        <p:nvSpPr>
          <p:cNvPr id="15" name="Footer Placeholder 4"/>
          <p:cNvSpPr>
            <a:spLocks noGrp="1"/>
          </p:cNvSpPr>
          <p:nvPr>
            <p:ph type="ftr" sz="quarter" idx="11"/>
          </p:nvPr>
        </p:nvSpPr>
        <p:spPr/>
        <p:txBody>
          <a:bodyPr/>
          <a:lstStyle>
            <a:lvl1pPr>
              <a:defRPr/>
            </a:lvl1pPr>
          </a:lstStyle>
          <a:p>
            <a:pPr>
              <a:defRPr/>
            </a:pPr>
            <a:endParaRPr lang="en-IN" dirty="0"/>
          </a:p>
        </p:txBody>
      </p:sp>
      <p:sp>
        <p:nvSpPr>
          <p:cNvPr id="16" name="Slide Number Placeholder 5"/>
          <p:cNvSpPr>
            <a:spLocks noGrp="1"/>
          </p:cNvSpPr>
          <p:nvPr>
            <p:ph type="sldNum" sz="quarter" idx="12"/>
          </p:nvPr>
        </p:nvSpPr>
        <p:spPr/>
        <p:txBody>
          <a:bodyPr/>
          <a:lstStyle>
            <a:lvl1pPr>
              <a:defRPr/>
            </a:lvl1pPr>
          </a:lstStyle>
          <a:p>
            <a:pPr>
              <a:defRPr/>
            </a:pPr>
            <a:fld id="{36551153-4E12-4E47-863D-208E64D7BBEF}" type="slidenum">
              <a:rPr lang="en-IN"/>
              <a:pPr>
                <a:defRPr/>
              </a:pPr>
              <a:t>‹#›</a:t>
            </a:fld>
            <a:endParaRPr lang="en-IN"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006" cy="1162050"/>
          </a:xfrm>
        </p:spPr>
        <p:txBody>
          <a:bodyPr anchor="b"/>
          <a:lstStyle>
            <a:lvl1pPr algn="l">
              <a:defRPr sz="2000" b="1"/>
            </a:lvl1pPr>
          </a:lstStyle>
          <a:p>
            <a:r>
              <a:rPr lang="en-US"/>
              <a:t>Click to edit Master title style</a:t>
            </a:r>
            <a:endParaRPr lang="en-IN"/>
          </a:p>
        </p:txBody>
      </p:sp>
      <p:sp>
        <p:nvSpPr>
          <p:cNvPr id="3" name="Content Placeholder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DB20EDDA-A1DE-4674-BC48-3F9554FC932E}" type="datetime1">
              <a:rPr lang="en-IN"/>
              <a:pPr>
                <a:defRPr/>
              </a:pPr>
              <a:t>07-06-2021</a:t>
            </a:fld>
            <a:endParaRPr lang="en-IN"/>
          </a:p>
        </p:txBody>
      </p:sp>
      <p:sp>
        <p:nvSpPr>
          <p:cNvPr id="6" name="Footer Placeholder 4"/>
          <p:cNvSpPr>
            <a:spLocks noGrp="1"/>
          </p:cNvSpPr>
          <p:nvPr>
            <p:ph type="ftr" sz="quarter" idx="11"/>
          </p:nvPr>
        </p:nvSpPr>
        <p:spPr/>
        <p:txBody>
          <a:bodyPr/>
          <a:lstStyle>
            <a:lvl1pPr>
              <a:defRPr/>
            </a:lvl1pPr>
          </a:lstStyle>
          <a:p>
            <a:pPr>
              <a:defRPr/>
            </a:pPr>
            <a:endParaRPr lang="en-IN"/>
          </a:p>
        </p:txBody>
      </p:sp>
      <p:sp>
        <p:nvSpPr>
          <p:cNvPr id="7" name="Slide Number Placeholder 5"/>
          <p:cNvSpPr>
            <a:spLocks noGrp="1"/>
          </p:cNvSpPr>
          <p:nvPr>
            <p:ph type="sldNum" sz="quarter" idx="12"/>
          </p:nvPr>
        </p:nvSpPr>
        <p:spPr/>
        <p:txBody>
          <a:bodyPr/>
          <a:lstStyle>
            <a:lvl1pPr>
              <a:defRPr/>
            </a:lvl1pPr>
          </a:lstStyle>
          <a:p>
            <a:pPr>
              <a:defRPr/>
            </a:pPr>
            <a:fld id="{DECEADF8-8DFD-4EAB-8080-2A78CC760BEC}" type="slidenum">
              <a:rPr lang="en-IN"/>
              <a:pPr>
                <a:defRPr/>
              </a:pPr>
              <a:t>‹#›</a:t>
            </a:fld>
            <a:endParaRPr lang="en-IN"/>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l">
              <a:defRPr sz="2000" b="1"/>
            </a:lvl1pPr>
          </a:lstStyle>
          <a:p>
            <a:r>
              <a:rPr lang="en-US"/>
              <a:t>Click to edit Master title style</a:t>
            </a:r>
            <a:endParaRPr lang="en-IN"/>
          </a:p>
        </p:txBody>
      </p:sp>
      <p:sp>
        <p:nvSpPr>
          <p:cNvPr id="3" name="Picture Placeholder 2"/>
          <p:cNvSpPr>
            <a:spLocks noGrp="1"/>
          </p:cNvSpPr>
          <p:nvPr>
            <p:ph type="pic" idx="1"/>
          </p:nvPr>
        </p:nvSpPr>
        <p:spPr>
          <a:xfrm>
            <a:off x="1941645" y="612775"/>
            <a:ext cx="59436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IN" noProof="0"/>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AAA62054-170D-4C57-81A4-EC6A872689D4}" type="datetime1">
              <a:rPr lang="en-IN"/>
              <a:pPr>
                <a:defRPr/>
              </a:pPr>
              <a:t>07-06-2021</a:t>
            </a:fld>
            <a:endParaRPr lang="en-IN"/>
          </a:p>
        </p:txBody>
      </p:sp>
      <p:sp>
        <p:nvSpPr>
          <p:cNvPr id="6" name="Footer Placeholder 4"/>
          <p:cNvSpPr>
            <a:spLocks noGrp="1"/>
          </p:cNvSpPr>
          <p:nvPr>
            <p:ph type="ftr" sz="quarter" idx="11"/>
          </p:nvPr>
        </p:nvSpPr>
        <p:spPr/>
        <p:txBody>
          <a:bodyPr/>
          <a:lstStyle>
            <a:lvl1pPr>
              <a:defRPr/>
            </a:lvl1pPr>
          </a:lstStyle>
          <a:p>
            <a:pPr>
              <a:defRPr/>
            </a:pPr>
            <a:endParaRPr lang="en-IN"/>
          </a:p>
        </p:txBody>
      </p:sp>
      <p:sp>
        <p:nvSpPr>
          <p:cNvPr id="7" name="Slide Number Placeholder 5"/>
          <p:cNvSpPr>
            <a:spLocks noGrp="1"/>
          </p:cNvSpPr>
          <p:nvPr>
            <p:ph type="sldNum" sz="quarter" idx="12"/>
          </p:nvPr>
        </p:nvSpPr>
        <p:spPr/>
        <p:txBody>
          <a:bodyPr/>
          <a:lstStyle>
            <a:lvl1pPr>
              <a:defRPr/>
            </a:lvl1pPr>
          </a:lstStyle>
          <a:p>
            <a:pPr>
              <a:defRPr/>
            </a:pPr>
            <a:fld id="{4017887E-34F3-4F08-B80F-1C7A9867D444}" type="slidenum">
              <a:rPr lang="en-IN"/>
              <a:pPr>
                <a:defRPr/>
              </a:pPr>
              <a:t>‹#›</a:t>
            </a:fld>
            <a:endParaRPr lang="en-IN"/>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lvl1pPr>
              <a:defRPr/>
            </a:lvl1pPr>
          </a:lstStyle>
          <a:p>
            <a:pPr>
              <a:defRPr/>
            </a:pPr>
            <a:fld id="{C32F08A7-4C6B-4564-8762-2767F3691EDD}" type="datetime1">
              <a:rPr lang="en-IN"/>
              <a:pPr>
                <a:defRPr/>
              </a:pPr>
              <a:t>07-06-2021</a:t>
            </a:fld>
            <a:endParaRPr lang="en-IN"/>
          </a:p>
        </p:txBody>
      </p:sp>
      <p:sp>
        <p:nvSpPr>
          <p:cNvPr id="5" name="Footer Placeholder 4"/>
          <p:cNvSpPr>
            <a:spLocks noGrp="1"/>
          </p:cNvSpPr>
          <p:nvPr>
            <p:ph type="ftr" sz="quarter" idx="11"/>
          </p:nvPr>
        </p:nvSpPr>
        <p:spPr/>
        <p:txBody>
          <a:bodyPr/>
          <a:lstStyle>
            <a:lvl1pPr>
              <a:defRPr/>
            </a:lvl1pPr>
          </a:lstStyle>
          <a:p>
            <a:pPr>
              <a:defRPr/>
            </a:pPr>
            <a:endParaRPr lang="en-IN"/>
          </a:p>
        </p:txBody>
      </p:sp>
      <p:sp>
        <p:nvSpPr>
          <p:cNvPr id="6" name="Slide Number Placeholder 5"/>
          <p:cNvSpPr>
            <a:spLocks noGrp="1"/>
          </p:cNvSpPr>
          <p:nvPr>
            <p:ph type="sldNum" sz="quarter" idx="12"/>
          </p:nvPr>
        </p:nvSpPr>
        <p:spPr/>
        <p:txBody>
          <a:bodyPr/>
          <a:lstStyle>
            <a:lvl1pPr>
              <a:defRPr/>
            </a:lvl1pPr>
          </a:lstStyle>
          <a:p>
            <a:pPr>
              <a:defRPr/>
            </a:pPr>
            <a:fld id="{54CF22C6-C684-4AF2-89A8-4FC0ABE223CB}" type="slidenum">
              <a:rPr lang="en-IN"/>
              <a:pPr>
                <a:defRPr/>
              </a:pPr>
              <a:t>‹#›</a:t>
            </a:fld>
            <a:endParaRPr lang="en-IN"/>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80337" y="274639"/>
            <a:ext cx="2414588" cy="5851525"/>
          </a:xfrm>
        </p:spPr>
        <p:txBody>
          <a:bodyPr vert="eaVert"/>
          <a:lstStyle/>
          <a:p>
            <a:r>
              <a:rPr lang="en-US"/>
              <a:t>Click to edit Master title style</a:t>
            </a:r>
            <a:endParaRPr lang="en-IN"/>
          </a:p>
        </p:txBody>
      </p:sp>
      <p:sp>
        <p:nvSpPr>
          <p:cNvPr id="3" name="Vertical Text Placeholder 2"/>
          <p:cNvSpPr>
            <a:spLocks noGrp="1"/>
          </p:cNvSpPr>
          <p:nvPr>
            <p:ph type="body" orient="vert" idx="1"/>
          </p:nvPr>
        </p:nvSpPr>
        <p:spPr>
          <a:xfrm>
            <a:off x="536575" y="274639"/>
            <a:ext cx="7078663"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lvl1pPr>
              <a:defRPr/>
            </a:lvl1pPr>
          </a:lstStyle>
          <a:p>
            <a:pPr>
              <a:defRPr/>
            </a:pPr>
            <a:fld id="{ABB60B1D-4C54-477E-A94F-B9B381D80DCF}" type="datetime1">
              <a:rPr lang="en-IN"/>
              <a:pPr>
                <a:defRPr/>
              </a:pPr>
              <a:t>07-06-2021</a:t>
            </a:fld>
            <a:endParaRPr lang="en-IN"/>
          </a:p>
        </p:txBody>
      </p:sp>
      <p:sp>
        <p:nvSpPr>
          <p:cNvPr id="5" name="Footer Placeholder 4"/>
          <p:cNvSpPr>
            <a:spLocks noGrp="1"/>
          </p:cNvSpPr>
          <p:nvPr>
            <p:ph type="ftr" sz="quarter" idx="11"/>
          </p:nvPr>
        </p:nvSpPr>
        <p:spPr/>
        <p:txBody>
          <a:bodyPr/>
          <a:lstStyle>
            <a:lvl1pPr>
              <a:defRPr/>
            </a:lvl1pPr>
          </a:lstStyle>
          <a:p>
            <a:pPr>
              <a:defRPr/>
            </a:pPr>
            <a:endParaRPr lang="en-IN"/>
          </a:p>
        </p:txBody>
      </p:sp>
      <p:sp>
        <p:nvSpPr>
          <p:cNvPr id="6" name="Slide Number Placeholder 5"/>
          <p:cNvSpPr>
            <a:spLocks noGrp="1"/>
          </p:cNvSpPr>
          <p:nvPr>
            <p:ph type="sldNum" sz="quarter" idx="12"/>
          </p:nvPr>
        </p:nvSpPr>
        <p:spPr/>
        <p:txBody>
          <a:bodyPr/>
          <a:lstStyle>
            <a:lvl1pPr>
              <a:defRPr/>
            </a:lvl1pPr>
          </a:lstStyle>
          <a:p>
            <a:pPr>
              <a:defRPr/>
            </a:pPr>
            <a:fld id="{2C491A7D-602E-4990-BF27-C8A0265B9777}" type="slidenum">
              <a:rPr lang="en-IN"/>
              <a:pPr>
                <a:defRPr/>
              </a:pPr>
              <a:t>‹#›</a:t>
            </a:fld>
            <a:endParaRPr lang="en-IN"/>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6"/>
            <a:ext cx="8420100" cy="1470025"/>
          </a:xfrm>
        </p:spPr>
        <p:txBody>
          <a:bodyPr/>
          <a:lstStyle/>
          <a:p>
            <a:r>
              <a:rPr lang="en-US"/>
              <a:t>Click to edit Master title style</a:t>
            </a:r>
            <a:endParaRPr lang="en-IN"/>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IN" dirty="0"/>
          </a:p>
        </p:txBody>
      </p:sp>
      <p:sp>
        <p:nvSpPr>
          <p:cNvPr id="4" name="Date Placeholder 3"/>
          <p:cNvSpPr>
            <a:spLocks noGrp="1"/>
          </p:cNvSpPr>
          <p:nvPr>
            <p:ph type="dt" sz="half" idx="10"/>
          </p:nvPr>
        </p:nvSpPr>
        <p:spPr/>
        <p:txBody>
          <a:bodyPr/>
          <a:lstStyle>
            <a:lvl1pPr>
              <a:defRPr/>
            </a:lvl1pPr>
          </a:lstStyle>
          <a:p>
            <a:pPr>
              <a:defRPr/>
            </a:pPr>
            <a:fld id="{19EFD6FB-5784-4177-AFA5-38A3C4CCB67D}" type="datetime1">
              <a:rPr lang="en-IN"/>
              <a:pPr>
                <a:defRPr/>
              </a:pPr>
              <a:t>07-06-2021</a:t>
            </a:fld>
            <a:endParaRPr lang="en-IN"/>
          </a:p>
        </p:txBody>
      </p:sp>
      <p:sp>
        <p:nvSpPr>
          <p:cNvPr id="5" name="Footer Placeholder 4"/>
          <p:cNvSpPr>
            <a:spLocks noGrp="1"/>
          </p:cNvSpPr>
          <p:nvPr>
            <p:ph type="ftr" sz="quarter" idx="11"/>
          </p:nvPr>
        </p:nvSpPr>
        <p:spPr/>
        <p:txBody>
          <a:bodyPr/>
          <a:lstStyle>
            <a:lvl1pPr>
              <a:defRPr/>
            </a:lvl1pPr>
          </a:lstStyle>
          <a:p>
            <a:pPr>
              <a:defRPr/>
            </a:pPr>
            <a:endParaRPr lang="en-IN"/>
          </a:p>
        </p:txBody>
      </p:sp>
      <p:sp>
        <p:nvSpPr>
          <p:cNvPr id="6" name="Slide Number Placeholder 5"/>
          <p:cNvSpPr>
            <a:spLocks noGrp="1"/>
          </p:cNvSpPr>
          <p:nvPr>
            <p:ph type="sldNum" sz="quarter" idx="12"/>
          </p:nvPr>
        </p:nvSpPr>
        <p:spPr/>
        <p:txBody>
          <a:bodyPr/>
          <a:lstStyle>
            <a:lvl1pPr>
              <a:defRPr/>
            </a:lvl1pPr>
          </a:lstStyle>
          <a:p>
            <a:pPr>
              <a:defRPr/>
            </a:pPr>
            <a:fld id="{715B795D-885F-4D92-8494-113AE78A14C0}" type="slidenum">
              <a:rPr lang="en-IN"/>
              <a:pPr>
                <a:defRPr/>
              </a:pPr>
              <a:t>‹#›</a:t>
            </a:fld>
            <a:endParaRPr lang="en-IN"/>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Pentagon 22"/>
          <p:cNvSpPr/>
          <p:nvPr userDrawn="1"/>
        </p:nvSpPr>
        <p:spPr>
          <a:xfrm rot="5400000">
            <a:off x="4596606" y="-4598194"/>
            <a:ext cx="727075" cy="9923463"/>
          </a:xfrm>
          <a:prstGeom prst="homePlate">
            <a:avLst>
              <a:gd name="adj" fmla="val 0"/>
            </a:avLst>
          </a:prstGeom>
          <a:gradFill flip="none" rotWithShape="1">
            <a:gsLst>
              <a:gs pos="0">
                <a:srgbClr val="0069AA">
                  <a:shade val="30000"/>
                  <a:satMod val="115000"/>
                </a:srgbClr>
              </a:gs>
              <a:gs pos="50000">
                <a:srgbClr val="0069AA">
                  <a:shade val="67500"/>
                  <a:satMod val="115000"/>
                </a:srgbClr>
              </a:gs>
              <a:gs pos="100000">
                <a:srgbClr val="0069AA">
                  <a:shade val="100000"/>
                  <a:satMod val="115000"/>
                </a:srgbClr>
              </a:gs>
            </a:gsLst>
            <a:lin ang="10800000" scaled="1"/>
            <a:tileRect/>
          </a:gradFill>
          <a:ln>
            <a:noFill/>
          </a:ln>
          <a:effectLst>
            <a:outerShdw blurRad="50800" dist="38100" dir="8100000" algn="tr" rotWithShape="0">
              <a:prstClr val="black">
                <a:alpha val="40000"/>
              </a:prstClr>
            </a:outerShdw>
          </a:effectLst>
        </p:spPr>
        <p:style>
          <a:lnRef idx="2">
            <a:schemeClr val="accent1">
              <a:shade val="50000"/>
            </a:schemeClr>
          </a:lnRef>
          <a:fillRef idx="1003">
            <a:schemeClr val="lt1"/>
          </a:fillRef>
          <a:effectRef idx="0">
            <a:schemeClr val="accent1"/>
          </a:effectRef>
          <a:fontRef idx="minor">
            <a:schemeClr val="lt1"/>
          </a:fontRef>
        </p:style>
        <p:txBody>
          <a:bodyPr anchor="ctr"/>
          <a:lstStyle/>
          <a:p>
            <a:pPr algn="ctr" fontAlgn="auto">
              <a:spcBef>
                <a:spcPts val="0"/>
              </a:spcBef>
              <a:spcAft>
                <a:spcPts val="0"/>
              </a:spcAft>
              <a:defRPr/>
            </a:pPr>
            <a:endParaRPr lang="en-IN" dirty="0"/>
          </a:p>
        </p:txBody>
      </p:sp>
      <p:sp>
        <p:nvSpPr>
          <p:cNvPr id="5" name="Pentagon 23"/>
          <p:cNvSpPr/>
          <p:nvPr userDrawn="1"/>
        </p:nvSpPr>
        <p:spPr>
          <a:xfrm rot="5400000">
            <a:off x="4397375" y="-4327525"/>
            <a:ext cx="1125537" cy="9923463"/>
          </a:xfrm>
          <a:prstGeom prst="homePlate">
            <a:avLst>
              <a:gd name="adj" fmla="val 0"/>
            </a:avLst>
          </a:prstGeom>
          <a:gradFill flip="none" rotWithShape="1">
            <a:gsLst>
              <a:gs pos="0">
                <a:schemeClr val="lt1">
                  <a:tint val="80000"/>
                  <a:satMod val="300000"/>
                </a:schemeClr>
              </a:gs>
              <a:gs pos="100000">
                <a:schemeClr val="lt1">
                  <a:shade val="30000"/>
                  <a:satMod val="200000"/>
                </a:schemeClr>
              </a:gs>
            </a:gsLst>
            <a:lin ang="5400000" scaled="1"/>
            <a:tileRect/>
          </a:gradFill>
          <a:ln>
            <a:noFill/>
          </a:ln>
          <a:effectLst>
            <a:outerShdw blurRad="50800" dist="38100" dir="8100000" algn="tr" rotWithShape="0">
              <a:prstClr val="black">
                <a:alpha val="40000"/>
              </a:prstClr>
            </a:outerShdw>
          </a:effectLst>
        </p:spPr>
        <p:style>
          <a:lnRef idx="2">
            <a:schemeClr val="accent1">
              <a:shade val="50000"/>
            </a:schemeClr>
          </a:lnRef>
          <a:fillRef idx="1003">
            <a:schemeClr val="lt1"/>
          </a:fillRef>
          <a:effectRef idx="0">
            <a:schemeClr val="accent1"/>
          </a:effectRef>
          <a:fontRef idx="minor">
            <a:schemeClr val="lt1"/>
          </a:fontRef>
        </p:style>
        <p:txBody>
          <a:bodyPr anchor="ctr"/>
          <a:lstStyle/>
          <a:p>
            <a:pPr algn="ctr" fontAlgn="auto">
              <a:spcBef>
                <a:spcPts val="0"/>
              </a:spcBef>
              <a:spcAft>
                <a:spcPts val="0"/>
              </a:spcAft>
              <a:defRPr/>
            </a:pPr>
            <a:endParaRPr lang="en-IN" dirty="0"/>
          </a:p>
        </p:txBody>
      </p:sp>
      <p:pic>
        <p:nvPicPr>
          <p:cNvPr id="6" name="Picture 21"/>
          <p:cNvPicPr>
            <a:picLocks noChangeAspect="1"/>
          </p:cNvPicPr>
          <p:nvPr userDrawn="1"/>
        </p:nvPicPr>
        <p:blipFill>
          <a:blip r:embed="rId2" cstate="print"/>
          <a:srcRect/>
          <a:stretch>
            <a:fillRect/>
          </a:stretch>
        </p:blipFill>
        <p:spPr bwMode="auto">
          <a:xfrm>
            <a:off x="7761288" y="407988"/>
            <a:ext cx="2016125" cy="357187"/>
          </a:xfrm>
          <a:prstGeom prst="rect">
            <a:avLst/>
          </a:prstGeom>
          <a:noFill/>
          <a:ln w="9525">
            <a:noFill/>
            <a:miter lim="800000"/>
            <a:headEnd/>
            <a:tailEnd/>
          </a:ln>
        </p:spPr>
      </p:pic>
      <p:sp>
        <p:nvSpPr>
          <p:cNvPr id="2" name="Title 1"/>
          <p:cNvSpPr>
            <a:spLocks noGrp="1"/>
          </p:cNvSpPr>
          <p:nvPr>
            <p:ph type="title"/>
          </p:nvPr>
        </p:nvSpPr>
        <p:spPr>
          <a:xfrm>
            <a:off x="495300" y="341784"/>
            <a:ext cx="8915400" cy="1143000"/>
          </a:xfrm>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3"/>
          <p:cNvSpPr>
            <a:spLocks noGrp="1"/>
          </p:cNvSpPr>
          <p:nvPr>
            <p:ph type="dt" sz="half" idx="10"/>
          </p:nvPr>
        </p:nvSpPr>
        <p:spPr/>
        <p:txBody>
          <a:bodyPr/>
          <a:lstStyle>
            <a:lvl1pPr>
              <a:defRPr/>
            </a:lvl1pPr>
          </a:lstStyle>
          <a:p>
            <a:pPr>
              <a:defRPr/>
            </a:pPr>
            <a:fld id="{04CAB513-5845-47B8-9F47-AF313C146DB0}" type="datetime1">
              <a:rPr lang="en-IN"/>
              <a:pPr>
                <a:defRPr/>
              </a:pPr>
              <a:t>07-06-2021</a:t>
            </a:fld>
            <a:endParaRPr lang="en-IN" dirty="0"/>
          </a:p>
        </p:txBody>
      </p:sp>
      <p:sp>
        <p:nvSpPr>
          <p:cNvPr id="8" name="Footer Placeholder 4"/>
          <p:cNvSpPr>
            <a:spLocks noGrp="1"/>
          </p:cNvSpPr>
          <p:nvPr>
            <p:ph type="ftr" sz="quarter" idx="11"/>
          </p:nvPr>
        </p:nvSpPr>
        <p:spPr/>
        <p:txBody>
          <a:bodyPr/>
          <a:lstStyle>
            <a:lvl1pPr>
              <a:defRPr/>
            </a:lvl1pPr>
          </a:lstStyle>
          <a:p>
            <a:pPr>
              <a:defRPr/>
            </a:pPr>
            <a:endParaRPr lang="en-IN" dirty="0"/>
          </a:p>
        </p:txBody>
      </p:sp>
      <p:sp>
        <p:nvSpPr>
          <p:cNvPr id="9" name="Slide Number Placeholder 5"/>
          <p:cNvSpPr>
            <a:spLocks noGrp="1"/>
          </p:cNvSpPr>
          <p:nvPr>
            <p:ph type="sldNum" sz="quarter" idx="12"/>
          </p:nvPr>
        </p:nvSpPr>
        <p:spPr/>
        <p:txBody>
          <a:bodyPr/>
          <a:lstStyle>
            <a:lvl1pPr>
              <a:defRPr/>
            </a:lvl1pPr>
          </a:lstStyle>
          <a:p>
            <a:pPr>
              <a:defRPr/>
            </a:pPr>
            <a:fld id="{58BDF37F-9494-4402-937C-81F5449A917D}" type="slidenum">
              <a:rPr lang="en-IN"/>
              <a:pPr>
                <a:defRPr/>
              </a:pPr>
              <a:t>‹#›</a:t>
            </a:fld>
            <a:endParaRPr lang="en-IN"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1"/>
            <a:ext cx="8420100" cy="1362075"/>
          </a:xfrm>
        </p:spPr>
        <p:txBody>
          <a:bodyPr anchor="t"/>
          <a:lstStyle>
            <a:lvl1pPr algn="l">
              <a:defRPr sz="4000" b="1" cap="all"/>
            </a:lvl1pPr>
          </a:lstStyle>
          <a:p>
            <a:r>
              <a:rPr lang="en-US"/>
              <a:t>Click to edit Master title style</a:t>
            </a:r>
            <a:endParaRPr lang="en-IN"/>
          </a:p>
        </p:txBody>
      </p:sp>
      <p:sp>
        <p:nvSpPr>
          <p:cNvPr id="3" name="Text Placeholder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71B13F14-FF5C-427D-8BC4-71C610023494}" type="datetime1">
              <a:rPr lang="en-IN"/>
              <a:pPr>
                <a:defRPr/>
              </a:pPr>
              <a:t>07-06-2021</a:t>
            </a:fld>
            <a:endParaRPr lang="en-IN" dirty="0"/>
          </a:p>
        </p:txBody>
      </p:sp>
      <p:sp>
        <p:nvSpPr>
          <p:cNvPr id="5" name="Footer Placeholder 4"/>
          <p:cNvSpPr>
            <a:spLocks noGrp="1"/>
          </p:cNvSpPr>
          <p:nvPr>
            <p:ph type="ftr" sz="quarter" idx="11"/>
          </p:nvPr>
        </p:nvSpPr>
        <p:spPr/>
        <p:txBody>
          <a:bodyPr/>
          <a:lstStyle>
            <a:lvl1pPr>
              <a:defRPr/>
            </a:lvl1pPr>
          </a:lstStyle>
          <a:p>
            <a:pPr>
              <a:defRPr/>
            </a:pPr>
            <a:endParaRPr lang="en-IN" dirty="0"/>
          </a:p>
        </p:txBody>
      </p:sp>
      <p:sp>
        <p:nvSpPr>
          <p:cNvPr id="6" name="Slide Number Placeholder 5"/>
          <p:cNvSpPr>
            <a:spLocks noGrp="1"/>
          </p:cNvSpPr>
          <p:nvPr>
            <p:ph type="sldNum" sz="quarter" idx="12"/>
          </p:nvPr>
        </p:nvSpPr>
        <p:spPr/>
        <p:txBody>
          <a:bodyPr/>
          <a:lstStyle>
            <a:lvl1pPr>
              <a:defRPr/>
            </a:lvl1pPr>
          </a:lstStyle>
          <a:p>
            <a:pPr>
              <a:defRPr/>
            </a:pPr>
            <a:fld id="{AC6CCE03-E62C-42EC-9ABC-C36DA839C31C}" type="slidenum">
              <a:rPr lang="en-IN"/>
              <a:pPr>
                <a:defRPr/>
              </a:pPr>
              <a:t>‹#›</a:t>
            </a:fld>
            <a:endParaRPr lang="en-IN"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3"/>
          <p:cNvSpPr>
            <a:spLocks noGrp="1"/>
          </p:cNvSpPr>
          <p:nvPr>
            <p:ph type="dt" sz="half" idx="10"/>
          </p:nvPr>
        </p:nvSpPr>
        <p:spPr/>
        <p:txBody>
          <a:bodyPr/>
          <a:lstStyle>
            <a:lvl1pPr>
              <a:defRPr/>
            </a:lvl1pPr>
          </a:lstStyle>
          <a:p>
            <a:pPr>
              <a:defRPr/>
            </a:pPr>
            <a:fld id="{77446B1F-E36D-468A-BF91-07A7A40E75ED}" type="datetime1">
              <a:rPr lang="en-IN"/>
              <a:pPr>
                <a:defRPr/>
              </a:pPr>
              <a:t>07-06-2021</a:t>
            </a:fld>
            <a:endParaRPr lang="en-IN" dirty="0"/>
          </a:p>
        </p:txBody>
      </p:sp>
      <p:sp>
        <p:nvSpPr>
          <p:cNvPr id="6" name="Footer Placeholder 4"/>
          <p:cNvSpPr>
            <a:spLocks noGrp="1"/>
          </p:cNvSpPr>
          <p:nvPr>
            <p:ph type="ftr" sz="quarter" idx="11"/>
          </p:nvPr>
        </p:nvSpPr>
        <p:spPr/>
        <p:txBody>
          <a:bodyPr/>
          <a:lstStyle>
            <a:lvl1pPr>
              <a:defRPr/>
            </a:lvl1pPr>
          </a:lstStyle>
          <a:p>
            <a:pPr>
              <a:defRPr/>
            </a:pPr>
            <a:endParaRPr lang="en-IN" dirty="0"/>
          </a:p>
        </p:txBody>
      </p:sp>
      <p:sp>
        <p:nvSpPr>
          <p:cNvPr id="7" name="Slide Number Placeholder 5"/>
          <p:cNvSpPr>
            <a:spLocks noGrp="1"/>
          </p:cNvSpPr>
          <p:nvPr>
            <p:ph type="sldNum" sz="quarter" idx="12"/>
          </p:nvPr>
        </p:nvSpPr>
        <p:spPr/>
        <p:txBody>
          <a:bodyPr/>
          <a:lstStyle>
            <a:lvl1pPr>
              <a:defRPr/>
            </a:lvl1pPr>
          </a:lstStyle>
          <a:p>
            <a:pPr>
              <a:defRPr/>
            </a:pPr>
            <a:fld id="{2F143B8F-1749-43A1-9EE2-E4536D159FBC}" type="slidenum">
              <a:rPr lang="en-IN"/>
              <a:pPr>
                <a:defRPr/>
              </a:pPr>
              <a:t>‹#›</a:t>
            </a:fld>
            <a:endParaRPr lang="en-IN"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a:t>Click to edit Master title style</a:t>
            </a:r>
            <a:endParaRPr lang="en-IN"/>
          </a:p>
        </p:txBody>
      </p:sp>
      <p:sp>
        <p:nvSpPr>
          <p:cNvPr id="3" name="Text Placeholder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3"/>
          <p:cNvSpPr>
            <a:spLocks noGrp="1"/>
          </p:cNvSpPr>
          <p:nvPr>
            <p:ph type="dt" sz="half" idx="10"/>
          </p:nvPr>
        </p:nvSpPr>
        <p:spPr/>
        <p:txBody>
          <a:bodyPr/>
          <a:lstStyle>
            <a:lvl1pPr>
              <a:defRPr/>
            </a:lvl1pPr>
          </a:lstStyle>
          <a:p>
            <a:pPr>
              <a:defRPr/>
            </a:pPr>
            <a:fld id="{F4281DFB-1DC8-466E-8A32-5D4CECD57CD0}" type="datetime1">
              <a:rPr lang="en-IN"/>
              <a:pPr>
                <a:defRPr/>
              </a:pPr>
              <a:t>07-06-2021</a:t>
            </a:fld>
            <a:endParaRPr lang="en-IN" dirty="0"/>
          </a:p>
        </p:txBody>
      </p:sp>
      <p:sp>
        <p:nvSpPr>
          <p:cNvPr id="8" name="Footer Placeholder 4"/>
          <p:cNvSpPr>
            <a:spLocks noGrp="1"/>
          </p:cNvSpPr>
          <p:nvPr>
            <p:ph type="ftr" sz="quarter" idx="11"/>
          </p:nvPr>
        </p:nvSpPr>
        <p:spPr/>
        <p:txBody>
          <a:bodyPr/>
          <a:lstStyle>
            <a:lvl1pPr>
              <a:defRPr/>
            </a:lvl1pPr>
          </a:lstStyle>
          <a:p>
            <a:pPr>
              <a:defRPr/>
            </a:pPr>
            <a:endParaRPr lang="en-IN" dirty="0"/>
          </a:p>
        </p:txBody>
      </p:sp>
      <p:sp>
        <p:nvSpPr>
          <p:cNvPr id="9" name="Slide Number Placeholder 5"/>
          <p:cNvSpPr>
            <a:spLocks noGrp="1"/>
          </p:cNvSpPr>
          <p:nvPr>
            <p:ph type="sldNum" sz="quarter" idx="12"/>
          </p:nvPr>
        </p:nvSpPr>
        <p:spPr/>
        <p:txBody>
          <a:bodyPr/>
          <a:lstStyle>
            <a:lvl1pPr>
              <a:defRPr/>
            </a:lvl1pPr>
          </a:lstStyle>
          <a:p>
            <a:pPr>
              <a:defRPr/>
            </a:pPr>
            <a:fld id="{ADB3AD69-2414-437D-A47E-9A9298C12473}" type="slidenum">
              <a:rPr lang="en-IN"/>
              <a:pPr>
                <a:defRPr/>
              </a:pPr>
              <a:t>‹#›</a:t>
            </a:fld>
            <a:endParaRPr lang="en-IN"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Date Placeholder 3"/>
          <p:cNvSpPr>
            <a:spLocks noGrp="1"/>
          </p:cNvSpPr>
          <p:nvPr>
            <p:ph type="dt" sz="half" idx="10"/>
          </p:nvPr>
        </p:nvSpPr>
        <p:spPr/>
        <p:txBody>
          <a:bodyPr/>
          <a:lstStyle>
            <a:lvl1pPr>
              <a:defRPr/>
            </a:lvl1pPr>
          </a:lstStyle>
          <a:p>
            <a:pPr>
              <a:defRPr/>
            </a:pPr>
            <a:fld id="{2C2EB555-6F56-439E-9D7C-BA30727438D9}" type="datetime1">
              <a:rPr lang="en-IN"/>
              <a:pPr>
                <a:defRPr/>
              </a:pPr>
              <a:t>07-06-2021</a:t>
            </a:fld>
            <a:endParaRPr lang="en-IN" dirty="0"/>
          </a:p>
        </p:txBody>
      </p:sp>
      <p:sp>
        <p:nvSpPr>
          <p:cNvPr id="4" name="Footer Placeholder 4"/>
          <p:cNvSpPr>
            <a:spLocks noGrp="1"/>
          </p:cNvSpPr>
          <p:nvPr>
            <p:ph type="ftr" sz="quarter" idx="11"/>
          </p:nvPr>
        </p:nvSpPr>
        <p:spPr/>
        <p:txBody>
          <a:bodyPr/>
          <a:lstStyle>
            <a:lvl1pPr>
              <a:defRPr/>
            </a:lvl1pPr>
          </a:lstStyle>
          <a:p>
            <a:pPr>
              <a:defRPr/>
            </a:pPr>
            <a:endParaRPr lang="en-IN" dirty="0"/>
          </a:p>
        </p:txBody>
      </p:sp>
      <p:sp>
        <p:nvSpPr>
          <p:cNvPr id="5" name="Slide Number Placeholder 5"/>
          <p:cNvSpPr>
            <a:spLocks noGrp="1"/>
          </p:cNvSpPr>
          <p:nvPr>
            <p:ph type="sldNum" sz="quarter" idx="12"/>
          </p:nvPr>
        </p:nvSpPr>
        <p:spPr/>
        <p:txBody>
          <a:bodyPr/>
          <a:lstStyle>
            <a:lvl1pPr>
              <a:defRPr/>
            </a:lvl1pPr>
          </a:lstStyle>
          <a:p>
            <a:pPr>
              <a:defRPr/>
            </a:pPr>
            <a:fld id="{8FA13704-AA45-4C08-A156-BCB44D73D7EF}" type="slidenum">
              <a:rPr lang="en-IN"/>
              <a:pPr>
                <a:defRPr/>
              </a:pPr>
              <a:t>‹#›</a:t>
            </a:fld>
            <a:endParaRPr lang="en-IN"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8011617-EAFC-41FB-A8A3-18999D3B27B7}" type="datetime1">
              <a:rPr lang="en-IN"/>
              <a:pPr>
                <a:defRPr/>
              </a:pPr>
              <a:t>07-06-2021</a:t>
            </a:fld>
            <a:endParaRPr lang="en-IN" dirty="0"/>
          </a:p>
        </p:txBody>
      </p:sp>
      <p:sp>
        <p:nvSpPr>
          <p:cNvPr id="3" name="Footer Placeholder 4"/>
          <p:cNvSpPr>
            <a:spLocks noGrp="1"/>
          </p:cNvSpPr>
          <p:nvPr>
            <p:ph type="ftr" sz="quarter" idx="11"/>
          </p:nvPr>
        </p:nvSpPr>
        <p:spPr/>
        <p:txBody>
          <a:bodyPr/>
          <a:lstStyle>
            <a:lvl1pPr>
              <a:defRPr/>
            </a:lvl1pPr>
          </a:lstStyle>
          <a:p>
            <a:pPr>
              <a:defRPr/>
            </a:pPr>
            <a:endParaRPr lang="en-IN" dirty="0"/>
          </a:p>
        </p:txBody>
      </p:sp>
      <p:sp>
        <p:nvSpPr>
          <p:cNvPr id="4" name="Slide Number Placeholder 5"/>
          <p:cNvSpPr>
            <a:spLocks noGrp="1"/>
          </p:cNvSpPr>
          <p:nvPr>
            <p:ph type="sldNum" sz="quarter" idx="12"/>
          </p:nvPr>
        </p:nvSpPr>
        <p:spPr/>
        <p:txBody>
          <a:bodyPr/>
          <a:lstStyle>
            <a:lvl1pPr>
              <a:defRPr/>
            </a:lvl1pPr>
          </a:lstStyle>
          <a:p>
            <a:pPr>
              <a:defRPr/>
            </a:pPr>
            <a:fld id="{9B388055-1D43-4629-81E5-3A53BEEF8C20}" type="slidenum">
              <a:rPr lang="en-IN"/>
              <a:pPr>
                <a:defRPr/>
              </a:pPr>
              <a:t>‹#›</a:t>
            </a:fld>
            <a:endParaRPr lang="en-IN"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Blank">
    <p:spTree>
      <p:nvGrpSpPr>
        <p:cNvPr id="1" name=""/>
        <p:cNvGrpSpPr/>
        <p:nvPr/>
      </p:nvGrpSpPr>
      <p:grpSpPr>
        <a:xfrm>
          <a:off x="0" y="0"/>
          <a:ext cx="0" cy="0"/>
          <a:chOff x="0" y="0"/>
          <a:chExt cx="0" cy="0"/>
        </a:xfrm>
      </p:grpSpPr>
      <p:sp>
        <p:nvSpPr>
          <p:cNvPr id="4" name="Rectangle 23"/>
          <p:cNvSpPr/>
          <p:nvPr userDrawn="1"/>
        </p:nvSpPr>
        <p:spPr>
          <a:xfrm>
            <a:off x="509588" y="1149350"/>
            <a:ext cx="8769350" cy="5232400"/>
          </a:xfrm>
          <a:prstGeom prst="rect">
            <a:avLst/>
          </a:prstGeom>
          <a:solidFill>
            <a:srgbClr val="0069AA"/>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dirty="0"/>
          </a:p>
        </p:txBody>
      </p:sp>
      <p:sp>
        <p:nvSpPr>
          <p:cNvPr id="5" name="Rectangle 9"/>
          <p:cNvSpPr/>
          <p:nvPr userDrawn="1"/>
        </p:nvSpPr>
        <p:spPr>
          <a:xfrm>
            <a:off x="450850" y="877888"/>
            <a:ext cx="1622425" cy="247650"/>
          </a:xfrm>
          <a:prstGeom prst="rect">
            <a:avLst/>
          </a:prstGeom>
        </p:spPr>
        <p:txBody>
          <a:bodyPr wrap="none">
            <a:spAutoFit/>
          </a:bodyPr>
          <a:lstStyle/>
          <a:p>
            <a:pPr algn="ctr">
              <a:defRPr/>
            </a:pPr>
            <a:r>
              <a:rPr lang="en-US" sz="1000" dirty="0" err="1">
                <a:solidFill>
                  <a:srgbClr val="0069AA"/>
                </a:solidFill>
                <a:cs typeface="+mn-cs"/>
              </a:rPr>
              <a:t>Sobell</a:t>
            </a:r>
            <a:r>
              <a:rPr lang="en-US" sz="1000" dirty="0">
                <a:solidFill>
                  <a:srgbClr val="0069AA"/>
                </a:solidFill>
                <a:cs typeface="+mn-cs"/>
              </a:rPr>
              <a:t> and </a:t>
            </a:r>
            <a:r>
              <a:rPr lang="en-US" sz="1000" dirty="0" err="1">
                <a:solidFill>
                  <a:srgbClr val="0069AA"/>
                </a:solidFill>
                <a:cs typeface="+mn-cs"/>
              </a:rPr>
              <a:t>Sobell</a:t>
            </a:r>
            <a:r>
              <a:rPr lang="en-US" sz="1000" dirty="0">
                <a:solidFill>
                  <a:srgbClr val="0069AA"/>
                </a:solidFill>
                <a:cs typeface="+mn-cs"/>
              </a:rPr>
              <a:t>, ©2008</a:t>
            </a:r>
          </a:p>
        </p:txBody>
      </p:sp>
      <p:sp>
        <p:nvSpPr>
          <p:cNvPr id="6" name="TextBox 5"/>
          <p:cNvSpPr txBox="1"/>
          <p:nvPr userDrawn="1"/>
        </p:nvSpPr>
        <p:spPr>
          <a:xfrm>
            <a:off x="2360613" y="-171450"/>
            <a:ext cx="755650" cy="1323975"/>
          </a:xfrm>
          <a:prstGeom prst="rect">
            <a:avLst/>
          </a:prstGeom>
          <a:noFill/>
        </p:spPr>
        <p:txBody>
          <a:bodyPr wrap="none">
            <a:spAutoFit/>
          </a:bodyPr>
          <a:lstStyle/>
          <a:p>
            <a:pPr>
              <a:defRPr/>
            </a:pPr>
            <a:r>
              <a:rPr lang="en-IN" sz="8000" dirty="0">
                <a:solidFill>
                  <a:schemeClr val="bg1">
                    <a:lumMod val="85000"/>
                  </a:schemeClr>
                </a:solidFill>
                <a:cs typeface="+mn-cs"/>
              </a:rPr>
              <a:t>?</a:t>
            </a:r>
          </a:p>
        </p:txBody>
      </p:sp>
      <p:sp>
        <p:nvSpPr>
          <p:cNvPr id="7" name="TextBox 6"/>
          <p:cNvSpPr txBox="1"/>
          <p:nvPr userDrawn="1"/>
        </p:nvSpPr>
        <p:spPr>
          <a:xfrm>
            <a:off x="3116263" y="465138"/>
            <a:ext cx="498475" cy="768350"/>
          </a:xfrm>
          <a:prstGeom prst="rect">
            <a:avLst/>
          </a:prstGeom>
          <a:noFill/>
        </p:spPr>
        <p:txBody>
          <a:bodyPr wrap="none">
            <a:spAutoFit/>
          </a:bodyPr>
          <a:lstStyle/>
          <a:p>
            <a:pPr>
              <a:defRPr/>
            </a:pPr>
            <a:r>
              <a:rPr lang="en-IN" sz="4400" dirty="0">
                <a:solidFill>
                  <a:schemeClr val="bg1">
                    <a:lumMod val="95000"/>
                  </a:schemeClr>
                </a:solidFill>
                <a:cs typeface="+mn-cs"/>
              </a:rPr>
              <a:t>?</a:t>
            </a:r>
          </a:p>
        </p:txBody>
      </p:sp>
      <p:sp>
        <p:nvSpPr>
          <p:cNvPr id="8" name="TextBox 7"/>
          <p:cNvSpPr txBox="1"/>
          <p:nvPr userDrawn="1"/>
        </p:nvSpPr>
        <p:spPr>
          <a:xfrm>
            <a:off x="2744788" y="5386388"/>
            <a:ext cx="528637" cy="831850"/>
          </a:xfrm>
          <a:prstGeom prst="rect">
            <a:avLst/>
          </a:prstGeom>
          <a:noFill/>
        </p:spPr>
        <p:txBody>
          <a:bodyPr wrap="none">
            <a:spAutoFit/>
          </a:bodyPr>
          <a:lstStyle/>
          <a:p>
            <a:pPr>
              <a:defRPr/>
            </a:pPr>
            <a:r>
              <a:rPr lang="en-IN" sz="4800" dirty="0">
                <a:solidFill>
                  <a:schemeClr val="accent1">
                    <a:lumMod val="75000"/>
                  </a:schemeClr>
                </a:solidFill>
                <a:cs typeface="+mn-cs"/>
              </a:rPr>
              <a:t>?</a:t>
            </a:r>
          </a:p>
        </p:txBody>
      </p:sp>
      <p:sp>
        <p:nvSpPr>
          <p:cNvPr id="9" name="TextBox 16"/>
          <p:cNvSpPr txBox="1"/>
          <p:nvPr userDrawn="1"/>
        </p:nvSpPr>
        <p:spPr>
          <a:xfrm>
            <a:off x="9278938" y="1125538"/>
            <a:ext cx="498475" cy="768350"/>
          </a:xfrm>
          <a:prstGeom prst="rect">
            <a:avLst/>
          </a:prstGeom>
          <a:noFill/>
        </p:spPr>
        <p:txBody>
          <a:bodyPr wrap="none">
            <a:spAutoFit/>
          </a:bodyPr>
          <a:lstStyle/>
          <a:p>
            <a:pPr>
              <a:defRPr/>
            </a:pPr>
            <a:r>
              <a:rPr lang="en-IN" sz="4400" dirty="0">
                <a:solidFill>
                  <a:schemeClr val="bg1">
                    <a:lumMod val="95000"/>
                  </a:schemeClr>
                </a:solidFill>
                <a:cs typeface="+mn-cs"/>
              </a:rPr>
              <a:t>?</a:t>
            </a:r>
          </a:p>
        </p:txBody>
      </p:sp>
      <p:sp>
        <p:nvSpPr>
          <p:cNvPr id="10" name="TextBox 17"/>
          <p:cNvSpPr txBox="1"/>
          <p:nvPr userDrawn="1"/>
        </p:nvSpPr>
        <p:spPr>
          <a:xfrm>
            <a:off x="5673725" y="461963"/>
            <a:ext cx="498475" cy="769937"/>
          </a:xfrm>
          <a:prstGeom prst="rect">
            <a:avLst/>
          </a:prstGeom>
          <a:noFill/>
        </p:spPr>
        <p:txBody>
          <a:bodyPr wrap="none">
            <a:spAutoFit/>
          </a:bodyPr>
          <a:lstStyle/>
          <a:p>
            <a:pPr>
              <a:defRPr/>
            </a:pPr>
            <a:r>
              <a:rPr lang="en-IN" sz="4400" dirty="0">
                <a:solidFill>
                  <a:schemeClr val="bg1">
                    <a:lumMod val="95000"/>
                  </a:schemeClr>
                </a:solidFill>
                <a:cs typeface="+mn-cs"/>
              </a:rPr>
              <a:t>?</a:t>
            </a:r>
          </a:p>
        </p:txBody>
      </p:sp>
      <p:sp>
        <p:nvSpPr>
          <p:cNvPr id="11" name="Rounded Rectangle 24"/>
          <p:cNvSpPr/>
          <p:nvPr userDrawn="1"/>
        </p:nvSpPr>
        <p:spPr>
          <a:xfrm>
            <a:off x="925513" y="1754188"/>
            <a:ext cx="8602662" cy="4464050"/>
          </a:xfrm>
          <a:prstGeom prst="round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12" name="TextBox 15"/>
          <p:cNvSpPr txBox="1"/>
          <p:nvPr userDrawn="1"/>
        </p:nvSpPr>
        <p:spPr>
          <a:xfrm>
            <a:off x="9166225" y="1773238"/>
            <a:ext cx="755650" cy="1322387"/>
          </a:xfrm>
          <a:prstGeom prst="rect">
            <a:avLst/>
          </a:prstGeom>
          <a:noFill/>
        </p:spPr>
        <p:txBody>
          <a:bodyPr wrap="none">
            <a:spAutoFit/>
          </a:bodyPr>
          <a:lstStyle/>
          <a:p>
            <a:pPr>
              <a:defRPr/>
            </a:pPr>
            <a:r>
              <a:rPr lang="en-IN" sz="8000" dirty="0">
                <a:solidFill>
                  <a:schemeClr val="bg1">
                    <a:lumMod val="85000"/>
                  </a:schemeClr>
                </a:solidFill>
                <a:cs typeface="+mn-cs"/>
              </a:rPr>
              <a:t>?</a:t>
            </a:r>
          </a:p>
        </p:txBody>
      </p:sp>
      <p:sp>
        <p:nvSpPr>
          <p:cNvPr id="13" name="Oval Callout 4"/>
          <p:cNvSpPr/>
          <p:nvPr userDrawn="1"/>
        </p:nvSpPr>
        <p:spPr>
          <a:xfrm>
            <a:off x="146050" y="1862138"/>
            <a:ext cx="1422400" cy="463550"/>
          </a:xfrm>
          <a:prstGeom prst="wedgeEllipseCallout">
            <a:avLst>
              <a:gd name="adj1" fmla="val 19666"/>
              <a:gd name="adj2" fmla="val 80982"/>
            </a:avLst>
          </a:prstGeom>
          <a:solidFill>
            <a:schemeClr val="bg1">
              <a:lumMod val="95000"/>
            </a:schemeClr>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IN"/>
          </a:p>
        </p:txBody>
      </p:sp>
      <p:sp>
        <p:nvSpPr>
          <p:cNvPr id="14" name="TextBox 10"/>
          <p:cNvSpPr txBox="1"/>
          <p:nvPr userDrawn="1"/>
        </p:nvSpPr>
        <p:spPr>
          <a:xfrm>
            <a:off x="581025" y="1846263"/>
            <a:ext cx="411163" cy="585787"/>
          </a:xfrm>
          <a:prstGeom prst="rect">
            <a:avLst/>
          </a:prstGeom>
          <a:noFill/>
        </p:spPr>
        <p:txBody>
          <a:bodyPr wrap="none">
            <a:spAutoFit/>
          </a:bodyPr>
          <a:lstStyle/>
          <a:p>
            <a:pPr>
              <a:defRPr/>
            </a:pPr>
            <a:r>
              <a:rPr lang="en-IN" sz="3200" dirty="0">
                <a:solidFill>
                  <a:schemeClr val="bg1">
                    <a:lumMod val="85000"/>
                  </a:schemeClr>
                </a:solidFill>
                <a:cs typeface="+mn-cs"/>
              </a:rPr>
              <a:t>?</a:t>
            </a:r>
          </a:p>
        </p:txBody>
      </p:sp>
      <p:sp>
        <p:nvSpPr>
          <p:cNvPr id="15" name="TextBox 13"/>
          <p:cNvSpPr txBox="1"/>
          <p:nvPr userDrawn="1"/>
        </p:nvSpPr>
        <p:spPr>
          <a:xfrm>
            <a:off x="798513" y="1724025"/>
            <a:ext cx="500062" cy="768350"/>
          </a:xfrm>
          <a:prstGeom prst="rect">
            <a:avLst/>
          </a:prstGeom>
          <a:noFill/>
        </p:spPr>
        <p:txBody>
          <a:bodyPr wrap="none">
            <a:spAutoFit/>
          </a:bodyPr>
          <a:lstStyle/>
          <a:p>
            <a:pPr>
              <a:defRPr/>
            </a:pPr>
            <a:r>
              <a:rPr lang="en-IN" sz="4400" dirty="0">
                <a:solidFill>
                  <a:schemeClr val="accent1">
                    <a:lumMod val="75000"/>
                  </a:schemeClr>
                </a:solidFill>
                <a:cs typeface="+mn-cs"/>
              </a:rPr>
              <a:t>?</a:t>
            </a:r>
          </a:p>
        </p:txBody>
      </p:sp>
      <p:sp>
        <p:nvSpPr>
          <p:cNvPr id="21" name="Text Placeholder 20"/>
          <p:cNvSpPr>
            <a:spLocks noGrp="1"/>
          </p:cNvSpPr>
          <p:nvPr>
            <p:ph type="body" sz="quarter" idx="13"/>
          </p:nvPr>
        </p:nvSpPr>
        <p:spPr>
          <a:xfrm>
            <a:off x="2360711" y="2708275"/>
            <a:ext cx="6468963" cy="2678266"/>
          </a:xfrm>
        </p:spPr>
        <p:txBody>
          <a:bodyPr/>
          <a:lstStyle>
            <a:lvl1pPr marL="342900" indent="-342900">
              <a:buClr>
                <a:srgbClr val="0069AA"/>
              </a:buClr>
              <a:buFont typeface="Wingdings" pitchFamily="2" charset="2"/>
              <a:buChar char="q"/>
              <a:defRPr/>
            </a:lvl1pPr>
            <a:lvl2pPr marL="742950" indent="-285750">
              <a:buClr>
                <a:srgbClr val="0069AA"/>
              </a:buClr>
              <a:buFont typeface="Wingdings" pitchFamily="2" charset="2"/>
              <a:buChar char="q"/>
              <a:defRPr/>
            </a:lvl2pPr>
            <a:lvl3pPr marL="1143000" indent="-228600">
              <a:buClr>
                <a:srgbClr val="0069AA"/>
              </a:buClr>
              <a:buFont typeface="Wingdings" pitchFamily="2" charset="2"/>
              <a:buChar char="q"/>
              <a:defRPr/>
            </a:lvl3pPr>
            <a:lvl4pPr marL="1600200" indent="-228600">
              <a:buClr>
                <a:srgbClr val="0069AA"/>
              </a:buClr>
              <a:buFont typeface="Wingdings" pitchFamily="2" charset="2"/>
              <a:buChar char="q"/>
              <a:defRPr/>
            </a:lvl4pPr>
            <a:lvl5pPr marL="2057400" indent="-228600">
              <a:buClr>
                <a:srgbClr val="0069AA"/>
              </a:buClr>
              <a:buFont typeface="Wingdings" pitchFamily="2" charset="2"/>
              <a:buChar char="q"/>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19" name="Title 18"/>
          <p:cNvSpPr>
            <a:spLocks noGrp="1"/>
          </p:cNvSpPr>
          <p:nvPr>
            <p:ph type="title"/>
          </p:nvPr>
        </p:nvSpPr>
        <p:spPr>
          <a:xfrm>
            <a:off x="1027816" y="1196752"/>
            <a:ext cx="8138402" cy="556642"/>
          </a:xfrm>
        </p:spPr>
        <p:txBody>
          <a:bodyPr/>
          <a:lstStyle>
            <a:lvl1pPr algn="l">
              <a:defRPr sz="3000" b="1">
                <a:solidFill>
                  <a:schemeClr val="bg1">
                    <a:lumMod val="85000"/>
                  </a:schemeClr>
                </a:solidFill>
                <a:latin typeface="Century Gothic"/>
              </a:defRPr>
            </a:lvl1pPr>
          </a:lstStyle>
          <a:p>
            <a:r>
              <a:rPr lang="en-US"/>
              <a:t>Click to edit Master title style</a:t>
            </a:r>
            <a:endParaRPr lang="en-IN"/>
          </a:p>
        </p:txBody>
      </p:sp>
      <p:sp>
        <p:nvSpPr>
          <p:cNvPr id="16" name="Date Placeholder 3"/>
          <p:cNvSpPr>
            <a:spLocks noGrp="1"/>
          </p:cNvSpPr>
          <p:nvPr>
            <p:ph type="dt" sz="half" idx="14"/>
          </p:nvPr>
        </p:nvSpPr>
        <p:spPr/>
        <p:txBody>
          <a:bodyPr/>
          <a:lstStyle>
            <a:lvl1pPr>
              <a:defRPr/>
            </a:lvl1pPr>
          </a:lstStyle>
          <a:p>
            <a:pPr>
              <a:defRPr/>
            </a:pPr>
            <a:fld id="{07FB43A6-2D4A-4914-B292-06F2C445BE12}" type="datetime1">
              <a:rPr lang="en-IN"/>
              <a:pPr>
                <a:defRPr/>
              </a:pPr>
              <a:t>07-06-2021</a:t>
            </a:fld>
            <a:endParaRPr lang="en-IN"/>
          </a:p>
        </p:txBody>
      </p:sp>
      <p:sp>
        <p:nvSpPr>
          <p:cNvPr id="17" name="Footer Placeholder 4"/>
          <p:cNvSpPr>
            <a:spLocks noGrp="1"/>
          </p:cNvSpPr>
          <p:nvPr>
            <p:ph type="ftr" sz="quarter" idx="15"/>
          </p:nvPr>
        </p:nvSpPr>
        <p:spPr/>
        <p:txBody>
          <a:bodyPr/>
          <a:lstStyle>
            <a:lvl1pPr>
              <a:defRPr/>
            </a:lvl1pPr>
          </a:lstStyle>
          <a:p>
            <a:pPr>
              <a:defRPr/>
            </a:pPr>
            <a:endParaRPr lang="en-IN"/>
          </a:p>
        </p:txBody>
      </p:sp>
      <p:sp>
        <p:nvSpPr>
          <p:cNvPr id="18" name="Slide Number Placeholder 5"/>
          <p:cNvSpPr>
            <a:spLocks noGrp="1"/>
          </p:cNvSpPr>
          <p:nvPr>
            <p:ph type="sldNum" sz="quarter" idx="16"/>
          </p:nvPr>
        </p:nvSpPr>
        <p:spPr/>
        <p:txBody>
          <a:bodyPr/>
          <a:lstStyle>
            <a:lvl1pPr>
              <a:defRPr/>
            </a:lvl1pPr>
          </a:lstStyle>
          <a:p>
            <a:pPr>
              <a:defRPr/>
            </a:pPr>
            <a:fld id="{51756BBF-AA74-4E8B-A37D-C440D6DF3D6B}" type="slidenum">
              <a:rPr lang="en-IN"/>
              <a:pPr>
                <a:defRPr/>
              </a:pPr>
              <a:t>‹#›</a:t>
            </a:fld>
            <a:endParaRPr lang="en-I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
        <p:nvSpPr>
          <p:cNvPr id="2" name="Pentagon 1"/>
          <p:cNvSpPr/>
          <p:nvPr userDrawn="1"/>
        </p:nvSpPr>
        <p:spPr>
          <a:xfrm rot="5400000">
            <a:off x="1517650" y="-1519238"/>
            <a:ext cx="6884988" cy="9923463"/>
          </a:xfrm>
          <a:prstGeom prst="homePlate">
            <a:avLst>
              <a:gd name="adj" fmla="val 0"/>
            </a:avLst>
          </a:prstGeom>
          <a:gradFill flip="none" rotWithShape="1">
            <a:gsLst>
              <a:gs pos="0">
                <a:srgbClr val="0069AA">
                  <a:shade val="30000"/>
                  <a:satMod val="115000"/>
                </a:srgbClr>
              </a:gs>
              <a:gs pos="50000">
                <a:srgbClr val="0069AA">
                  <a:shade val="67500"/>
                  <a:satMod val="115000"/>
                </a:srgbClr>
              </a:gs>
              <a:gs pos="100000">
                <a:srgbClr val="0069AA">
                  <a:shade val="100000"/>
                  <a:satMod val="115000"/>
                </a:srgbClr>
              </a:gs>
            </a:gsLst>
            <a:lin ang="10800000" scaled="1"/>
            <a:tileRect/>
          </a:gradFill>
          <a:ln>
            <a:noFill/>
          </a:ln>
          <a:effectLst>
            <a:outerShdw blurRad="50800" dist="38100" dir="8100000" algn="tr" rotWithShape="0">
              <a:prstClr val="black">
                <a:alpha val="40000"/>
              </a:prstClr>
            </a:outerShdw>
          </a:effectLst>
        </p:spPr>
        <p:style>
          <a:lnRef idx="2">
            <a:schemeClr val="accent1">
              <a:shade val="50000"/>
            </a:schemeClr>
          </a:lnRef>
          <a:fillRef idx="1003">
            <a:schemeClr val="lt1"/>
          </a:fillRef>
          <a:effectRef idx="0">
            <a:schemeClr val="accent1"/>
          </a:effectRef>
          <a:fontRef idx="minor">
            <a:schemeClr val="lt1"/>
          </a:fontRef>
        </p:style>
        <p:txBody>
          <a:bodyPr anchor="ctr"/>
          <a:lstStyle/>
          <a:p>
            <a:pPr algn="ctr" fontAlgn="auto">
              <a:spcBef>
                <a:spcPts val="0"/>
              </a:spcBef>
              <a:spcAft>
                <a:spcPts val="0"/>
              </a:spcAft>
              <a:defRPr/>
            </a:pPr>
            <a:endParaRPr lang="en-IN"/>
          </a:p>
        </p:txBody>
      </p:sp>
      <p:sp>
        <p:nvSpPr>
          <p:cNvPr id="3" name="Pentagon 2"/>
          <p:cNvSpPr/>
          <p:nvPr userDrawn="1"/>
        </p:nvSpPr>
        <p:spPr>
          <a:xfrm rot="5400000">
            <a:off x="4906274" y="1906110"/>
            <a:ext cx="108012" cy="9922544"/>
          </a:xfrm>
          <a:prstGeom prst="homePlate">
            <a:avLst>
              <a:gd name="adj" fmla="val 0"/>
            </a:avLst>
          </a:prstGeom>
          <a:ln>
            <a:noFill/>
          </a:ln>
          <a:effectLst>
            <a:outerShdw blurRad="50800" dist="38100" dir="8100000" algn="tr" rotWithShape="0">
              <a:prstClr val="black">
                <a:alpha val="40000"/>
              </a:prstClr>
            </a:outerShdw>
          </a:effectLst>
        </p:spPr>
        <p:style>
          <a:lnRef idx="2">
            <a:schemeClr val="accent1">
              <a:shade val="50000"/>
            </a:schemeClr>
          </a:lnRef>
          <a:fillRef idx="1003">
            <a:schemeClr val="lt1"/>
          </a:fillRef>
          <a:effectRef idx="0">
            <a:schemeClr val="accent1"/>
          </a:effectRef>
          <a:fontRef idx="minor">
            <a:schemeClr val="lt1"/>
          </a:fontRef>
        </p:style>
        <p:txBody>
          <a:bodyPr anchor="ctr"/>
          <a:lstStyle/>
          <a:p>
            <a:pPr algn="ctr" fontAlgn="auto">
              <a:spcBef>
                <a:spcPts val="0"/>
              </a:spcBef>
              <a:spcAft>
                <a:spcPts val="0"/>
              </a:spcAft>
              <a:defRPr/>
            </a:pPr>
            <a:endParaRPr lang="en-IN"/>
          </a:p>
        </p:txBody>
      </p:sp>
      <p:sp>
        <p:nvSpPr>
          <p:cNvPr id="4" name="Rectangle 14"/>
          <p:cNvSpPr/>
          <p:nvPr userDrawn="1"/>
        </p:nvSpPr>
        <p:spPr>
          <a:xfrm>
            <a:off x="7689850" y="333375"/>
            <a:ext cx="2232025" cy="450850"/>
          </a:xfrm>
          <a:prstGeom prst="rect">
            <a:avLst/>
          </a:prstGeom>
          <a:gradFill flip="none" rotWithShape="1">
            <a:gsLst>
              <a:gs pos="0">
                <a:schemeClr val="lt1">
                  <a:tint val="40000"/>
                  <a:satMod val="350000"/>
                </a:schemeClr>
              </a:gs>
              <a:gs pos="40000">
                <a:schemeClr val="lt1">
                  <a:tint val="45000"/>
                  <a:shade val="99000"/>
                  <a:satMod val="350000"/>
                </a:schemeClr>
              </a:gs>
              <a:gs pos="100000">
                <a:schemeClr val="lt1">
                  <a:shade val="20000"/>
                  <a:satMod val="255000"/>
                </a:schemeClr>
              </a:gs>
            </a:gsLst>
            <a:lin ang="0" scaled="1"/>
            <a:tileRect/>
          </a:gradFill>
          <a:ln>
            <a:noFill/>
          </a:ln>
          <a:effectLst>
            <a:outerShdw blurRad="50800" dist="38100" algn="l" rotWithShape="0">
              <a:prstClr val="black">
                <a:alpha val="40000"/>
              </a:prstClr>
            </a:outerShdw>
          </a:effectLst>
        </p:spPr>
        <p:style>
          <a:lnRef idx="2">
            <a:schemeClr val="accent1">
              <a:shade val="50000"/>
            </a:schemeClr>
          </a:lnRef>
          <a:fillRef idx="1002">
            <a:schemeClr val="lt1"/>
          </a:fillRef>
          <a:effectRef idx="0">
            <a:schemeClr val="accent1"/>
          </a:effectRef>
          <a:fontRef idx="minor">
            <a:schemeClr val="lt1"/>
          </a:fontRef>
        </p:style>
        <p:txBody>
          <a:bodyPr anchor="ctr"/>
          <a:lstStyle/>
          <a:p>
            <a:pPr algn="ctr" fontAlgn="auto">
              <a:spcBef>
                <a:spcPts val="0"/>
              </a:spcBef>
              <a:spcAft>
                <a:spcPts val="0"/>
              </a:spcAft>
              <a:defRPr/>
            </a:pPr>
            <a:endParaRPr lang="en-IN"/>
          </a:p>
        </p:txBody>
      </p:sp>
      <p:pic>
        <p:nvPicPr>
          <p:cNvPr id="5" name="Picture 16"/>
          <p:cNvPicPr>
            <a:picLocks noChangeAspect="1"/>
          </p:cNvPicPr>
          <p:nvPr userDrawn="1"/>
        </p:nvPicPr>
        <p:blipFill>
          <a:blip r:embed="rId2" cstate="print"/>
          <a:srcRect/>
          <a:stretch>
            <a:fillRect/>
          </a:stretch>
        </p:blipFill>
        <p:spPr bwMode="auto">
          <a:xfrm>
            <a:off x="7761288" y="407988"/>
            <a:ext cx="2016125" cy="357187"/>
          </a:xfrm>
          <a:prstGeom prst="rect">
            <a:avLst/>
          </a:prstGeom>
          <a:noFill/>
          <a:ln w="9525">
            <a:noFill/>
            <a:miter lim="800000"/>
            <a:headEnd/>
            <a:tailEnd/>
          </a:ln>
        </p:spPr>
      </p:pic>
      <p:sp>
        <p:nvSpPr>
          <p:cNvPr id="6" name="Date Placeholder 1"/>
          <p:cNvSpPr>
            <a:spLocks noGrp="1"/>
          </p:cNvSpPr>
          <p:nvPr>
            <p:ph type="dt" sz="half" idx="10"/>
          </p:nvPr>
        </p:nvSpPr>
        <p:spPr/>
        <p:txBody>
          <a:bodyPr/>
          <a:lstStyle>
            <a:lvl1pPr>
              <a:defRPr/>
            </a:lvl1pPr>
          </a:lstStyle>
          <a:p>
            <a:pPr>
              <a:defRPr/>
            </a:pPr>
            <a:fld id="{413522D6-8708-4B9D-979F-3AE9787009E8}" type="datetime1">
              <a:rPr lang="en-IN"/>
              <a:pPr>
                <a:defRPr/>
              </a:pPr>
              <a:t>07-06-2021</a:t>
            </a:fld>
            <a:endParaRPr lang="en-IN"/>
          </a:p>
        </p:txBody>
      </p:sp>
      <p:sp>
        <p:nvSpPr>
          <p:cNvPr id="7" name="Footer Placeholder 2"/>
          <p:cNvSpPr>
            <a:spLocks noGrp="1"/>
          </p:cNvSpPr>
          <p:nvPr>
            <p:ph type="ftr" sz="quarter" idx="11"/>
          </p:nvPr>
        </p:nvSpPr>
        <p:spPr/>
        <p:txBody>
          <a:bodyPr/>
          <a:lstStyle>
            <a:lvl1pPr>
              <a:defRPr/>
            </a:lvl1pPr>
          </a:lstStyle>
          <a:p>
            <a:pPr>
              <a:defRPr/>
            </a:pPr>
            <a:endParaRPr lang="en-IN"/>
          </a:p>
        </p:txBody>
      </p:sp>
      <p:sp>
        <p:nvSpPr>
          <p:cNvPr id="8" name="Slide Number Placeholder 3"/>
          <p:cNvSpPr>
            <a:spLocks noGrp="1"/>
          </p:cNvSpPr>
          <p:nvPr>
            <p:ph type="sldNum" sz="quarter" idx="12"/>
          </p:nvPr>
        </p:nvSpPr>
        <p:spPr/>
        <p:txBody>
          <a:bodyPr/>
          <a:lstStyle>
            <a:lvl1pPr>
              <a:defRPr/>
            </a:lvl1pPr>
          </a:lstStyle>
          <a:p>
            <a:pPr>
              <a:defRPr/>
            </a:pPr>
            <a:fld id="{193DE342-3546-4D08-BEE9-BD54D52282BD}" type="slidenum">
              <a:rPr lang="en-IN"/>
              <a:pPr>
                <a:defRPr/>
              </a:pPr>
              <a:t>‹#›</a:t>
            </a:fld>
            <a:endParaRPr lang="en-I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95300" y="274638"/>
            <a:ext cx="8915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IN"/>
          </a:p>
        </p:txBody>
      </p:sp>
      <p:sp>
        <p:nvSpPr>
          <p:cNvPr id="1027" name="Text Placeholder 2"/>
          <p:cNvSpPr>
            <a:spLocks noGrp="1"/>
          </p:cNvSpPr>
          <p:nvPr>
            <p:ph type="body" idx="1"/>
          </p:nvPr>
        </p:nvSpPr>
        <p:spPr bwMode="auto">
          <a:xfrm>
            <a:off x="495300" y="1600200"/>
            <a:ext cx="89154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2"/>
          </p:nvPr>
        </p:nvSpPr>
        <p:spPr>
          <a:xfrm>
            <a:off x="495300" y="6356350"/>
            <a:ext cx="23114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4BFBD563-1645-43B5-948B-E22933449A3B}" type="datetime1">
              <a:rPr lang="en-IN"/>
              <a:pPr>
                <a:defRPr/>
              </a:pPr>
              <a:t>07-06-2021</a:t>
            </a:fld>
            <a:endParaRPr lang="en-IN" dirty="0"/>
          </a:p>
        </p:txBody>
      </p:sp>
      <p:sp>
        <p:nvSpPr>
          <p:cNvPr id="5" name="Footer Placeholder 4"/>
          <p:cNvSpPr>
            <a:spLocks noGrp="1"/>
          </p:cNvSpPr>
          <p:nvPr>
            <p:ph type="ftr" sz="quarter" idx="3"/>
          </p:nvPr>
        </p:nvSpPr>
        <p:spPr>
          <a:xfrm>
            <a:off x="3384550" y="6356350"/>
            <a:ext cx="31369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pitchFamily="34" charset="0"/>
              </a:defRPr>
            </a:lvl1pPr>
          </a:lstStyle>
          <a:p>
            <a:pPr>
              <a:defRPr/>
            </a:pPr>
            <a:endParaRPr lang="en-IN" dirty="0"/>
          </a:p>
        </p:txBody>
      </p:sp>
      <p:sp>
        <p:nvSpPr>
          <p:cNvPr id="6" name="Slide Number Placeholder 5"/>
          <p:cNvSpPr>
            <a:spLocks noGrp="1"/>
          </p:cNvSpPr>
          <p:nvPr>
            <p:ph type="sldNum" sz="quarter" idx="4"/>
          </p:nvPr>
        </p:nvSpPr>
        <p:spPr>
          <a:xfrm>
            <a:off x="7099300" y="6356350"/>
            <a:ext cx="23114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8D543991-0219-425A-9216-72C771AE813A}" type="slidenum">
              <a:rPr lang="en-IN"/>
              <a:pPr>
                <a:defRPr/>
              </a:pPr>
              <a:t>‹#›</a:t>
            </a:fld>
            <a:endParaRPr lang="en-IN" dirty="0"/>
          </a:p>
        </p:txBody>
      </p:sp>
      <p:sp>
        <p:nvSpPr>
          <p:cNvPr id="14" name="Rectangle 13"/>
          <p:cNvSpPr/>
          <p:nvPr/>
        </p:nvSpPr>
        <p:spPr>
          <a:xfrm>
            <a:off x="7689850" y="385763"/>
            <a:ext cx="2232025" cy="450850"/>
          </a:xfrm>
          <a:prstGeom prst="rect">
            <a:avLst/>
          </a:prstGeom>
          <a:gradFill flip="none" rotWithShape="1">
            <a:gsLst>
              <a:gs pos="0">
                <a:schemeClr val="lt1">
                  <a:tint val="40000"/>
                  <a:satMod val="350000"/>
                </a:schemeClr>
              </a:gs>
              <a:gs pos="40000">
                <a:schemeClr val="lt1">
                  <a:tint val="45000"/>
                  <a:shade val="99000"/>
                  <a:satMod val="350000"/>
                </a:schemeClr>
              </a:gs>
              <a:gs pos="100000">
                <a:schemeClr val="lt1">
                  <a:shade val="20000"/>
                  <a:satMod val="255000"/>
                </a:schemeClr>
              </a:gs>
            </a:gsLst>
            <a:lin ang="0" scaled="1"/>
            <a:tileRect/>
          </a:gradFill>
          <a:ln>
            <a:noFill/>
          </a:ln>
          <a:effectLst>
            <a:outerShdw blurRad="50800" dist="38100" algn="l" rotWithShape="0">
              <a:prstClr val="black">
                <a:alpha val="40000"/>
              </a:prstClr>
            </a:outerShdw>
          </a:effectLst>
        </p:spPr>
        <p:style>
          <a:lnRef idx="2">
            <a:schemeClr val="accent1">
              <a:shade val="50000"/>
            </a:schemeClr>
          </a:lnRef>
          <a:fillRef idx="1002">
            <a:schemeClr val="lt1"/>
          </a:fillRef>
          <a:effectRef idx="0">
            <a:schemeClr val="accent1"/>
          </a:effectRef>
          <a:fontRef idx="minor">
            <a:schemeClr val="lt1"/>
          </a:fontRef>
        </p:style>
        <p:txBody>
          <a:bodyPr anchor="ctr"/>
          <a:lstStyle/>
          <a:p>
            <a:pPr algn="ctr" fontAlgn="auto">
              <a:spcBef>
                <a:spcPts val="0"/>
              </a:spcBef>
              <a:spcAft>
                <a:spcPts val="0"/>
              </a:spcAft>
              <a:defRPr/>
            </a:pPr>
            <a:endParaRPr lang="en-IN" dirty="0"/>
          </a:p>
        </p:txBody>
      </p:sp>
      <p:sp>
        <p:nvSpPr>
          <p:cNvPr id="20" name="Pentagon 19"/>
          <p:cNvSpPr/>
          <p:nvPr userDrawn="1"/>
        </p:nvSpPr>
        <p:spPr>
          <a:xfrm rot="5400000">
            <a:off x="4906169" y="1869281"/>
            <a:ext cx="107950" cy="9923463"/>
          </a:xfrm>
          <a:prstGeom prst="homePlate">
            <a:avLst>
              <a:gd name="adj" fmla="val 0"/>
            </a:avLst>
          </a:prstGeom>
          <a:gradFill flip="none" rotWithShape="1">
            <a:gsLst>
              <a:gs pos="0">
                <a:srgbClr val="0069AA">
                  <a:shade val="30000"/>
                  <a:satMod val="115000"/>
                </a:srgbClr>
              </a:gs>
              <a:gs pos="50000">
                <a:srgbClr val="0069AA">
                  <a:shade val="67500"/>
                  <a:satMod val="115000"/>
                </a:srgbClr>
              </a:gs>
              <a:gs pos="100000">
                <a:srgbClr val="0069AA">
                  <a:shade val="100000"/>
                  <a:satMod val="115000"/>
                </a:srgbClr>
              </a:gs>
            </a:gsLst>
            <a:lin ang="5400000" scaled="1"/>
            <a:tileRect/>
          </a:gradFill>
          <a:ln>
            <a:noFill/>
          </a:ln>
          <a:effectLst>
            <a:outerShdw blurRad="50800" dist="38100" dir="8100000" algn="tr" rotWithShape="0">
              <a:prstClr val="black">
                <a:alpha val="40000"/>
              </a:prstClr>
            </a:outerShdw>
          </a:effectLst>
        </p:spPr>
        <p:style>
          <a:lnRef idx="2">
            <a:schemeClr val="accent1">
              <a:shade val="50000"/>
            </a:schemeClr>
          </a:lnRef>
          <a:fillRef idx="1003">
            <a:schemeClr val="lt1"/>
          </a:fillRef>
          <a:effectRef idx="0">
            <a:schemeClr val="accent1"/>
          </a:effectRef>
          <a:fontRef idx="minor">
            <a:schemeClr val="lt1"/>
          </a:fontRef>
        </p:style>
        <p:txBody>
          <a:bodyPr anchor="ctr"/>
          <a:lstStyle/>
          <a:p>
            <a:pPr algn="ctr" fontAlgn="auto">
              <a:spcBef>
                <a:spcPts val="0"/>
              </a:spcBef>
              <a:spcAft>
                <a:spcPts val="0"/>
              </a:spcAft>
              <a:defRPr/>
            </a:pPr>
            <a:endParaRPr lang="en-IN" dirty="0"/>
          </a:p>
        </p:txBody>
      </p:sp>
      <p:pic>
        <p:nvPicPr>
          <p:cNvPr id="1033" name="Picture 20"/>
          <p:cNvPicPr>
            <a:picLocks noChangeAspect="1"/>
          </p:cNvPicPr>
          <p:nvPr userDrawn="1"/>
        </p:nvPicPr>
        <p:blipFill>
          <a:blip r:embed="rId16" cstate="print"/>
          <a:srcRect/>
          <a:stretch>
            <a:fillRect/>
          </a:stretch>
        </p:blipFill>
        <p:spPr bwMode="auto">
          <a:xfrm>
            <a:off x="7761288" y="407988"/>
            <a:ext cx="2016125" cy="357187"/>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99" r:id="rId1"/>
    <p:sldLayoutId id="2147483700" r:id="rId2"/>
    <p:sldLayoutId id="2147483689" r:id="rId3"/>
    <p:sldLayoutId id="2147483690" r:id="rId4"/>
    <p:sldLayoutId id="2147483691" r:id="rId5"/>
    <p:sldLayoutId id="2147483692" r:id="rId6"/>
    <p:sldLayoutId id="2147483693" r:id="rId7"/>
    <p:sldLayoutId id="2147483701" r:id="rId8"/>
    <p:sldLayoutId id="2147483702" r:id="rId9"/>
    <p:sldLayoutId id="2147483694" r:id="rId10"/>
    <p:sldLayoutId id="2147483695" r:id="rId11"/>
    <p:sldLayoutId id="2147483696" r:id="rId12"/>
    <p:sldLayoutId id="2147483697" r:id="rId13"/>
    <p:sldLayoutId id="2147483698" r:id="rId14"/>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1.WAV"/><Relationship Id="rId1" Type="http://schemas.microsoft.com/office/2007/relationships/media" Target="../media/media1.WAV"/><Relationship Id="rId6" Type="http://schemas.openxmlformats.org/officeDocument/2006/relationships/image" Target="../media/image15.png"/><Relationship Id="rId5" Type="http://schemas.openxmlformats.org/officeDocument/2006/relationships/image" Target="../media/image14.png"/><Relationship Id="rId4" Type="http://schemas.openxmlformats.org/officeDocument/2006/relationships/notesSlide" Target="../notesSlides/notesSlide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hyperlink" Target="http://www.google.ie/url?sa=i&amp;rct=j&amp;q=&amp;esrc=s&amp;source=images&amp;cd=&amp;cad=rja&amp;uact=8&amp;ved=0CAcQjRxqFQoTCPjDjuWot8cCFYoF2wodFLMAqg&amp;url=http://lifepalette.com/writers-wednesday-rich-and-satisfying-life-2/&amp;ei=-JnVVfjnDIqL7AaU5oLQCg&amp;bvm=bv.99804247,d.ZGU&amp;psig=AFQjCNFuiyDDUMx64W0KAGU0LoDN9EihNQ&amp;ust=1440148264915972" TargetMode="External"/><Relationship Id="rId1" Type="http://schemas.openxmlformats.org/officeDocument/2006/relationships/slideLayout" Target="../slideLayouts/slideLayout2.xml"/><Relationship Id="rId5" Type="http://schemas.openxmlformats.org/officeDocument/2006/relationships/image" Target="../media/image8.jpeg"/><Relationship Id="rId4" Type="http://schemas.openxmlformats.org/officeDocument/2006/relationships/hyperlink" Target="http://www.google.ie/url?sa=i&amp;rct=j&amp;q=&amp;esrc=s&amp;source=images&amp;cd=&amp;cad=rja&amp;uact=8&amp;ved=0CAcQjRxqFQoTCI7487Wpt8cCFSWB2wodMwcPzQ&amp;url=http://abacusentertainmentnyc.com/event/art-self-direction-david-lyerly/&amp;ei=oZrVVc6jJ6WC7gazjrzoDA&amp;psig=AFQjCNGNFPmHrezRua_IX2glDDPGJIHWjw&amp;ust=1440148511271641" TargetMode="External"/></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hyperlink" Target="https://www.google.ie/imgres?imgurl=https://dausonstimpsongagnon.files.wordpress.com/2012/06/nolabels.jpg&amp;imgrefurl=https://dausonstimpsongagnon.wordpress.com/tag/no-labels/&amp;docid=elh9uHMEWd0sOM&amp;tbnid=NwE0AHsumSDgDM:&amp;w=198&amp;h=198&amp;ved=0ahUKEwj6gYbkgNTJAhVDew8KHSMLAnoQxiAIAzAB&amp;iact=c&amp;ictx=1"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51" name="Rectangle 6"/>
          <p:cNvSpPr>
            <a:spLocks noGrp="1"/>
          </p:cNvSpPr>
          <p:nvPr>
            <p:ph type="title"/>
          </p:nvPr>
        </p:nvSpPr>
        <p:spPr/>
        <p:txBody>
          <a:bodyPr/>
          <a:lstStyle/>
          <a:p>
            <a:r>
              <a:rPr lang="en-GB" dirty="0"/>
              <a:t> </a:t>
            </a:r>
          </a:p>
        </p:txBody>
      </p:sp>
      <p:sp>
        <p:nvSpPr>
          <p:cNvPr id="12" name="Subtitle 11"/>
          <p:cNvSpPr>
            <a:spLocks noGrp="1"/>
          </p:cNvSpPr>
          <p:nvPr>
            <p:ph type="subTitle" idx="1"/>
          </p:nvPr>
        </p:nvSpPr>
        <p:spPr/>
        <p:txBody>
          <a:bodyPr/>
          <a:lstStyle/>
          <a:p>
            <a:endParaRPr lang="en-IE" dirty="0"/>
          </a:p>
        </p:txBody>
      </p:sp>
      <p:sp>
        <p:nvSpPr>
          <p:cNvPr id="9" name="Slide Number Placeholder 5"/>
          <p:cNvSpPr>
            <a:spLocks noGrp="1"/>
          </p:cNvSpPr>
          <p:nvPr>
            <p:ph type="sldNum" sz="quarter" idx="12"/>
          </p:nvPr>
        </p:nvSpPr>
        <p:spPr/>
        <p:txBody>
          <a:bodyPr/>
          <a:lstStyle/>
          <a:p>
            <a:fld id="{0410FCBD-B62C-4E3B-93C4-E8C96379560D}" type="slidenum">
              <a:rPr lang="en-IN" smtClean="0"/>
              <a:pPr/>
              <a:t>1</a:t>
            </a:fld>
            <a:endParaRPr lang="en-IN" dirty="0"/>
          </a:p>
        </p:txBody>
      </p:sp>
      <p:sp>
        <p:nvSpPr>
          <p:cNvPr id="6147" name="Rectangle 5"/>
          <p:cNvSpPr>
            <a:spLocks noChangeArrowheads="1"/>
          </p:cNvSpPr>
          <p:nvPr/>
        </p:nvSpPr>
        <p:spPr bwMode="auto">
          <a:xfrm>
            <a:off x="200025" y="3141663"/>
            <a:ext cx="3562350" cy="784225"/>
          </a:xfrm>
          <a:prstGeom prst="rect">
            <a:avLst/>
          </a:prstGeom>
          <a:noFill/>
          <a:ln w="9525">
            <a:noFill/>
            <a:miter lim="800000"/>
            <a:headEnd/>
            <a:tailEnd/>
          </a:ln>
        </p:spPr>
        <p:txBody>
          <a:bodyPr wrap="none">
            <a:spAutoFit/>
          </a:bodyPr>
          <a:lstStyle/>
          <a:p>
            <a:r>
              <a:rPr lang="en-US" sz="4500" b="1" dirty="0">
                <a:solidFill>
                  <a:srgbClr val="0069AA"/>
                </a:solidFill>
                <a:latin typeface="Century Gothic" pitchFamily="34" charset="0"/>
              </a:rPr>
              <a:t>Welcome to</a:t>
            </a:r>
            <a:endParaRPr lang="en-IN" sz="4500" b="1" dirty="0">
              <a:solidFill>
                <a:srgbClr val="0069AA"/>
              </a:solidFill>
              <a:latin typeface="Century Gothic" pitchFamily="34" charset="0"/>
            </a:endParaRPr>
          </a:p>
        </p:txBody>
      </p:sp>
      <p:sp>
        <p:nvSpPr>
          <p:cNvPr id="7" name="Rectangle 6"/>
          <p:cNvSpPr/>
          <p:nvPr/>
        </p:nvSpPr>
        <p:spPr>
          <a:xfrm>
            <a:off x="7256463" y="4005263"/>
            <a:ext cx="2495550" cy="400050"/>
          </a:xfrm>
          <a:prstGeom prst="rect">
            <a:avLst/>
          </a:prstGeom>
        </p:spPr>
        <p:txBody>
          <a:bodyPr wrap="none">
            <a:spAutoFit/>
          </a:bodyPr>
          <a:lstStyle/>
          <a:p>
            <a:pPr fontAlgn="auto">
              <a:spcBef>
                <a:spcPts val="0"/>
              </a:spcBef>
              <a:spcAft>
                <a:spcPts val="0"/>
              </a:spcAft>
              <a:defRPr/>
            </a:pPr>
            <a:r>
              <a:rPr lang="en-US" sz="2000" i="1" dirty="0">
                <a:solidFill>
                  <a:schemeClr val="bg1">
                    <a:lumMod val="85000"/>
                  </a:schemeClr>
                </a:solidFill>
                <a:latin typeface="Century Gothic" pitchFamily="34" charset="0"/>
                <a:cs typeface="+mn-cs"/>
              </a:rPr>
              <a:t>Facilitator Training!</a:t>
            </a:r>
            <a:endParaRPr lang="en-IN" sz="2000" i="1" dirty="0">
              <a:solidFill>
                <a:schemeClr val="bg1">
                  <a:lumMod val="85000"/>
                </a:schemeClr>
              </a:solidFill>
              <a:latin typeface="Century Gothic" pitchFamily="34" charset="0"/>
              <a:cs typeface="+mn-cs"/>
            </a:endParaRPr>
          </a:p>
        </p:txBody>
      </p:sp>
      <p:pic>
        <p:nvPicPr>
          <p:cNvPr id="8" name="Picture 7"/>
          <p:cNvPicPr>
            <a:picLocks noChangeAspect="1"/>
          </p:cNvPicPr>
          <p:nvPr/>
        </p:nvPicPr>
        <p:blipFill>
          <a:blip r:embed="rId3" cstate="print"/>
          <a:stretch>
            <a:fillRect/>
          </a:stretch>
        </p:blipFill>
        <p:spPr>
          <a:xfrm>
            <a:off x="3502025" y="3846513"/>
            <a:ext cx="3743325" cy="661987"/>
          </a:xfrm>
          <a:prstGeom prst="rect">
            <a:avLst/>
          </a:prstGeom>
          <a:effectLst>
            <a:outerShdw blurRad="63500" sx="102000" sy="102000" algn="ctr" rotWithShape="0">
              <a:prstClr val="black">
                <a:alpha val="40000"/>
              </a:prstClr>
            </a:outerShdw>
          </a:effectLst>
        </p:spPr>
      </p:pic>
      <p:sp>
        <p:nvSpPr>
          <p:cNvPr id="6150" name="Rectangle 8"/>
          <p:cNvSpPr>
            <a:spLocks noChangeArrowheads="1"/>
          </p:cNvSpPr>
          <p:nvPr/>
        </p:nvSpPr>
        <p:spPr bwMode="auto">
          <a:xfrm>
            <a:off x="2865438" y="5138738"/>
            <a:ext cx="6767512" cy="954087"/>
          </a:xfrm>
          <a:prstGeom prst="rect">
            <a:avLst/>
          </a:prstGeom>
          <a:noFill/>
          <a:ln w="9525">
            <a:noFill/>
            <a:miter lim="800000"/>
            <a:headEnd/>
            <a:tailEnd/>
          </a:ln>
        </p:spPr>
        <p:txBody>
          <a:bodyPr>
            <a:spAutoFit/>
          </a:bodyPr>
          <a:lstStyle/>
          <a:p>
            <a:pPr algn="ctr"/>
            <a:r>
              <a:rPr lang="en-US" sz="2800" dirty="0">
                <a:latin typeface="Century Gothic" pitchFamily="34" charset="0"/>
              </a:rPr>
              <a:t>SMART Stands for </a:t>
            </a:r>
            <a:r>
              <a:rPr lang="en-US" sz="2800" b="1" dirty="0">
                <a:solidFill>
                  <a:srgbClr val="0069AA"/>
                </a:solidFill>
                <a:latin typeface="Century Gothic" pitchFamily="34" charset="0"/>
              </a:rPr>
              <a:t>S</a:t>
            </a:r>
            <a:r>
              <a:rPr lang="en-US" sz="2800" dirty="0">
                <a:latin typeface="Century Gothic" pitchFamily="34" charset="0"/>
              </a:rPr>
              <a:t>elf-</a:t>
            </a:r>
            <a:r>
              <a:rPr lang="en-US" sz="2800" b="1" dirty="0">
                <a:solidFill>
                  <a:srgbClr val="0069AA"/>
                </a:solidFill>
                <a:latin typeface="Century Gothic" pitchFamily="34" charset="0"/>
              </a:rPr>
              <a:t>M</a:t>
            </a:r>
            <a:r>
              <a:rPr lang="en-US" sz="2800" dirty="0">
                <a:latin typeface="Century Gothic" pitchFamily="34" charset="0"/>
              </a:rPr>
              <a:t>anagement </a:t>
            </a:r>
            <a:r>
              <a:rPr lang="en-US" sz="2800" b="1" dirty="0">
                <a:solidFill>
                  <a:srgbClr val="0069AA"/>
                </a:solidFill>
                <a:latin typeface="Century Gothic" pitchFamily="34" charset="0"/>
              </a:rPr>
              <a:t>A</a:t>
            </a:r>
            <a:r>
              <a:rPr lang="en-US" sz="2800" dirty="0">
                <a:latin typeface="Century Gothic" pitchFamily="34" charset="0"/>
              </a:rPr>
              <a:t>nd </a:t>
            </a:r>
            <a:r>
              <a:rPr lang="en-US" sz="2800" b="1" dirty="0">
                <a:solidFill>
                  <a:srgbClr val="0069AA"/>
                </a:solidFill>
                <a:latin typeface="Century Gothic" pitchFamily="34" charset="0"/>
              </a:rPr>
              <a:t>R</a:t>
            </a:r>
            <a:r>
              <a:rPr lang="en-US" sz="2800" dirty="0">
                <a:latin typeface="Century Gothic" pitchFamily="34" charset="0"/>
              </a:rPr>
              <a:t>ecovery </a:t>
            </a:r>
            <a:r>
              <a:rPr lang="en-US" sz="2800" b="1" dirty="0">
                <a:solidFill>
                  <a:srgbClr val="0069AA"/>
                </a:solidFill>
                <a:latin typeface="Century Gothic" pitchFamily="34" charset="0"/>
              </a:rPr>
              <a:t>T</a:t>
            </a:r>
            <a:r>
              <a:rPr lang="en-US" sz="2800" dirty="0">
                <a:latin typeface="Century Gothic" pitchFamily="34" charset="0"/>
              </a:rPr>
              <a:t>raining</a:t>
            </a:r>
            <a:endParaRPr lang="en-IN" sz="2800" dirty="0">
              <a:latin typeface="Century Gothic"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en-IE" b="1" dirty="0">
                <a:latin typeface="Century Gothic" pitchFamily="34" charset="0"/>
              </a:rPr>
              <a:t>Four Point Programme – cont’d</a:t>
            </a:r>
          </a:p>
        </p:txBody>
      </p:sp>
      <p:sp>
        <p:nvSpPr>
          <p:cNvPr id="3" name="Content Placeholder 2"/>
          <p:cNvSpPr>
            <a:spLocks noGrp="1"/>
          </p:cNvSpPr>
          <p:nvPr>
            <p:ph idx="1"/>
          </p:nvPr>
        </p:nvSpPr>
        <p:spPr>
          <a:xfrm>
            <a:off x="495300" y="1600200"/>
            <a:ext cx="6401916" cy="4525963"/>
          </a:xfrm>
        </p:spPr>
        <p:txBody>
          <a:bodyPr/>
          <a:lstStyle/>
          <a:p>
            <a:pPr>
              <a:spcBef>
                <a:spcPts val="0"/>
              </a:spcBef>
              <a:defRPr/>
            </a:pPr>
            <a:r>
              <a:rPr lang="en-IE" b="1" dirty="0">
                <a:latin typeface="Century Gothic" pitchFamily="34" charset="0"/>
              </a:rPr>
              <a:t>Each point provides people with tools, techniques and strategies that can help recovery journey</a:t>
            </a:r>
          </a:p>
          <a:p>
            <a:pPr>
              <a:buFontTx/>
              <a:buNone/>
              <a:defRPr/>
            </a:pPr>
            <a:r>
              <a:rPr lang="en-IE" b="1" dirty="0">
                <a:latin typeface="Century Gothic" pitchFamily="34" charset="0"/>
              </a:rPr>
              <a:t> </a:t>
            </a:r>
          </a:p>
          <a:p>
            <a:pPr>
              <a:defRPr/>
            </a:pPr>
            <a:r>
              <a:rPr lang="en-IE" b="1" dirty="0">
                <a:latin typeface="Century Gothic" pitchFamily="34" charset="0"/>
              </a:rPr>
              <a:t>The points are not steps – for some they are sequential for others they are not</a:t>
            </a:r>
          </a:p>
        </p:txBody>
      </p:sp>
      <p:pic>
        <p:nvPicPr>
          <p:cNvPr id="16388" name="Picture 5" descr="Image result for tool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93637" y="2581276"/>
            <a:ext cx="2321719" cy="2143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8234361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Slide Number Placeholder 5"/>
          <p:cNvSpPr>
            <a:spLocks noGrp="1"/>
          </p:cNvSpPr>
          <p:nvPr>
            <p:ph type="sldNum" sz="quarter" idx="12"/>
          </p:nvPr>
        </p:nvSpPr>
        <p:spPr/>
        <p:txBody>
          <a:bodyPr/>
          <a:lstStyle/>
          <a:p>
            <a:pPr>
              <a:defRPr/>
            </a:pPr>
            <a:fld id="{63717FA2-B39F-4B4F-89E0-50041B871C0C}" type="slidenum">
              <a:rPr lang="en-IN"/>
              <a:pPr>
                <a:defRPr/>
              </a:pPr>
              <a:t>11</a:t>
            </a:fld>
            <a:endParaRPr lang="en-IN" dirty="0"/>
          </a:p>
        </p:txBody>
      </p:sp>
      <p:sp>
        <p:nvSpPr>
          <p:cNvPr id="29" name="Rectangle 28"/>
          <p:cNvSpPr/>
          <p:nvPr/>
        </p:nvSpPr>
        <p:spPr>
          <a:xfrm>
            <a:off x="2432050" y="3244850"/>
            <a:ext cx="5086350" cy="1568450"/>
          </a:xfrm>
          <a:prstGeom prst="rect">
            <a:avLst/>
          </a:prstGeom>
        </p:spPr>
        <p:txBody>
          <a:bodyPr wrap="none">
            <a:spAutoFit/>
          </a:bodyPr>
          <a:lstStyle/>
          <a:p>
            <a:pPr fontAlgn="auto">
              <a:spcBef>
                <a:spcPts val="0"/>
              </a:spcBef>
              <a:spcAft>
                <a:spcPts val="0"/>
              </a:spcAft>
              <a:defRPr/>
            </a:pPr>
            <a:r>
              <a:rPr lang="en-US" sz="9600" b="1" i="1" dirty="0">
                <a:solidFill>
                  <a:schemeClr val="bg1">
                    <a:lumMod val="95000"/>
                  </a:schemeClr>
                </a:solidFill>
                <a:latin typeface="Century Gothic" pitchFamily="34" charset="0"/>
                <a:cs typeface="+mn-cs"/>
              </a:rPr>
              <a:t>Meeting</a:t>
            </a:r>
            <a:endParaRPr lang="en-IN" sz="9600" dirty="0">
              <a:solidFill>
                <a:schemeClr val="bg1">
                  <a:lumMod val="95000"/>
                </a:schemeClr>
              </a:solidFill>
              <a:latin typeface="+mn-lt"/>
              <a:cs typeface="+mn-cs"/>
            </a:endParaRPr>
          </a:p>
        </p:txBody>
      </p:sp>
      <p:sp>
        <p:nvSpPr>
          <p:cNvPr id="4" name="Oval 3"/>
          <p:cNvSpPr/>
          <p:nvPr/>
        </p:nvSpPr>
        <p:spPr>
          <a:xfrm>
            <a:off x="4926290" y="1530082"/>
            <a:ext cx="1754902" cy="1754902"/>
          </a:xfrm>
          <a:prstGeom prst="ellipse">
            <a:avLst/>
          </a:prstGeom>
          <a:solidFill>
            <a:srgbClr val="0069A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IN" dirty="0"/>
          </a:p>
        </p:txBody>
      </p:sp>
      <p:sp>
        <p:nvSpPr>
          <p:cNvPr id="23" name="Oval 22"/>
          <p:cNvSpPr/>
          <p:nvPr/>
        </p:nvSpPr>
        <p:spPr>
          <a:xfrm>
            <a:off x="5790386" y="2958604"/>
            <a:ext cx="1754902" cy="1754902"/>
          </a:xfrm>
          <a:prstGeom prst="ellipse">
            <a:avLst/>
          </a:prstGeom>
          <a:solidFill>
            <a:srgbClr val="0069A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IN" dirty="0"/>
          </a:p>
        </p:txBody>
      </p:sp>
      <p:sp>
        <p:nvSpPr>
          <p:cNvPr id="24" name="Oval 23"/>
          <p:cNvSpPr/>
          <p:nvPr/>
        </p:nvSpPr>
        <p:spPr>
          <a:xfrm>
            <a:off x="4925159" y="4477181"/>
            <a:ext cx="1754902" cy="1754902"/>
          </a:xfrm>
          <a:prstGeom prst="ellipse">
            <a:avLst/>
          </a:prstGeom>
          <a:solidFill>
            <a:srgbClr val="0069A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IN" dirty="0"/>
          </a:p>
        </p:txBody>
      </p:sp>
      <p:sp>
        <p:nvSpPr>
          <p:cNvPr id="25" name="Oval 24"/>
          <p:cNvSpPr/>
          <p:nvPr/>
        </p:nvSpPr>
        <p:spPr>
          <a:xfrm>
            <a:off x="3254434" y="4472195"/>
            <a:ext cx="1754902" cy="1754902"/>
          </a:xfrm>
          <a:prstGeom prst="ellipse">
            <a:avLst/>
          </a:prstGeom>
          <a:solidFill>
            <a:srgbClr val="0069A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IN" dirty="0"/>
          </a:p>
        </p:txBody>
      </p:sp>
      <p:sp>
        <p:nvSpPr>
          <p:cNvPr id="26" name="Oval 25"/>
          <p:cNvSpPr/>
          <p:nvPr/>
        </p:nvSpPr>
        <p:spPr>
          <a:xfrm>
            <a:off x="2376983" y="3030979"/>
            <a:ext cx="1754902" cy="1754902"/>
          </a:xfrm>
          <a:prstGeom prst="ellipse">
            <a:avLst/>
          </a:prstGeom>
          <a:solidFill>
            <a:srgbClr val="0069A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IN" dirty="0"/>
          </a:p>
        </p:txBody>
      </p:sp>
      <p:sp>
        <p:nvSpPr>
          <p:cNvPr id="27" name="Oval 26"/>
          <p:cNvSpPr/>
          <p:nvPr/>
        </p:nvSpPr>
        <p:spPr>
          <a:xfrm>
            <a:off x="3170257" y="1571650"/>
            <a:ext cx="1754902" cy="1754902"/>
          </a:xfrm>
          <a:prstGeom prst="ellipse">
            <a:avLst/>
          </a:prstGeom>
          <a:solidFill>
            <a:srgbClr val="0069AA"/>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IN" dirty="0"/>
          </a:p>
        </p:txBody>
      </p:sp>
      <p:sp>
        <p:nvSpPr>
          <p:cNvPr id="17430" name="Rectangle 9"/>
          <p:cNvSpPr>
            <a:spLocks noChangeArrowheads="1"/>
          </p:cNvSpPr>
          <p:nvPr/>
        </p:nvSpPr>
        <p:spPr bwMode="auto">
          <a:xfrm>
            <a:off x="207963" y="298450"/>
            <a:ext cx="7624762" cy="784225"/>
          </a:xfrm>
          <a:prstGeom prst="rect">
            <a:avLst/>
          </a:prstGeom>
          <a:noFill/>
          <a:ln w="9525">
            <a:noFill/>
            <a:miter lim="800000"/>
            <a:headEnd/>
            <a:tailEnd/>
          </a:ln>
        </p:spPr>
        <p:txBody>
          <a:bodyPr>
            <a:spAutoFit/>
          </a:bodyPr>
          <a:lstStyle/>
          <a:p>
            <a:r>
              <a:rPr lang="en-US" sz="4500" b="1" i="1" dirty="0">
                <a:solidFill>
                  <a:srgbClr val="0069AA"/>
                </a:solidFill>
                <a:latin typeface="Century Gothic" pitchFamily="34" charset="0"/>
              </a:rPr>
              <a:t>Meeting outline</a:t>
            </a:r>
            <a:endParaRPr lang="en-IN" sz="4500" b="1" i="1" dirty="0">
              <a:latin typeface="Century Gothic" pitchFamily="34" charset="0"/>
            </a:endParaRPr>
          </a:p>
        </p:txBody>
      </p:sp>
      <p:sp>
        <p:nvSpPr>
          <p:cNvPr id="2" name="Oval 1"/>
          <p:cNvSpPr/>
          <p:nvPr/>
        </p:nvSpPr>
        <p:spPr>
          <a:xfrm>
            <a:off x="2360613" y="1268413"/>
            <a:ext cx="5184775" cy="5184775"/>
          </a:xfrm>
          <a:prstGeom prst="ellipse">
            <a:avLst/>
          </a:prstGeom>
          <a:noFill/>
          <a:ln w="63500">
            <a:solidFill>
              <a:srgbClr val="0069AA"/>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IN" dirty="0"/>
          </a:p>
        </p:txBody>
      </p:sp>
      <p:sp>
        <p:nvSpPr>
          <p:cNvPr id="5" name="Rectangle 4"/>
          <p:cNvSpPr/>
          <p:nvPr/>
        </p:nvSpPr>
        <p:spPr>
          <a:xfrm>
            <a:off x="4881563" y="1773238"/>
            <a:ext cx="1914525" cy="1154112"/>
          </a:xfrm>
          <a:prstGeom prst="rect">
            <a:avLst/>
          </a:prstGeom>
        </p:spPr>
        <p:txBody>
          <a:bodyPr>
            <a:spAutoFit/>
          </a:bodyPr>
          <a:lstStyle/>
          <a:p>
            <a:pPr algn="ctr" fontAlgn="auto">
              <a:spcBef>
                <a:spcPts val="0"/>
              </a:spcBef>
              <a:spcAft>
                <a:spcPts val="0"/>
              </a:spcAft>
              <a:defRPr/>
            </a:pPr>
            <a:r>
              <a:rPr lang="en-US" sz="2300" dirty="0">
                <a:solidFill>
                  <a:schemeClr val="bg1">
                    <a:lumMod val="85000"/>
                  </a:schemeClr>
                </a:solidFill>
                <a:latin typeface="+mj-lt"/>
                <a:cs typeface="+mn-cs"/>
              </a:rPr>
              <a:t>Welcome </a:t>
            </a:r>
            <a:br>
              <a:rPr lang="en-US" sz="2300" dirty="0">
                <a:solidFill>
                  <a:schemeClr val="bg1">
                    <a:lumMod val="85000"/>
                  </a:schemeClr>
                </a:solidFill>
                <a:latin typeface="+mj-lt"/>
                <a:cs typeface="+mn-cs"/>
              </a:rPr>
            </a:br>
            <a:r>
              <a:rPr lang="en-US" sz="2300" dirty="0">
                <a:solidFill>
                  <a:schemeClr val="bg1">
                    <a:lumMod val="85000"/>
                  </a:schemeClr>
                </a:solidFill>
                <a:latin typeface="+mj-lt"/>
                <a:cs typeface="+mn-cs"/>
              </a:rPr>
              <a:t>and introduction</a:t>
            </a:r>
            <a:endParaRPr lang="en-IN" sz="2300" dirty="0">
              <a:solidFill>
                <a:schemeClr val="bg1">
                  <a:lumMod val="85000"/>
                </a:schemeClr>
              </a:solidFill>
              <a:latin typeface="+mj-lt"/>
              <a:cs typeface="+mn-cs"/>
            </a:endParaRPr>
          </a:p>
        </p:txBody>
      </p:sp>
      <p:sp>
        <p:nvSpPr>
          <p:cNvPr id="6" name="Rectangle 5"/>
          <p:cNvSpPr/>
          <p:nvPr/>
        </p:nvSpPr>
        <p:spPr>
          <a:xfrm>
            <a:off x="6005513" y="3573463"/>
            <a:ext cx="1323975" cy="476250"/>
          </a:xfrm>
          <a:prstGeom prst="rect">
            <a:avLst/>
          </a:prstGeom>
        </p:spPr>
        <p:txBody>
          <a:bodyPr wrap="none">
            <a:spAutoFit/>
          </a:bodyPr>
          <a:lstStyle/>
          <a:p>
            <a:pPr fontAlgn="auto">
              <a:spcBef>
                <a:spcPts val="0"/>
              </a:spcBef>
              <a:spcAft>
                <a:spcPts val="0"/>
              </a:spcAft>
              <a:defRPr/>
            </a:pPr>
            <a:r>
              <a:rPr lang="en-US" sz="2500" dirty="0">
                <a:solidFill>
                  <a:schemeClr val="bg1">
                    <a:lumMod val="85000"/>
                  </a:schemeClr>
                </a:solidFill>
                <a:latin typeface="+mj-lt"/>
                <a:cs typeface="+mn-cs"/>
              </a:rPr>
              <a:t>Check-in</a:t>
            </a:r>
            <a:endParaRPr lang="en-IN" sz="2500" dirty="0">
              <a:solidFill>
                <a:schemeClr val="bg1">
                  <a:lumMod val="85000"/>
                </a:schemeClr>
              </a:solidFill>
              <a:latin typeface="+mj-lt"/>
              <a:cs typeface="+mn-cs"/>
            </a:endParaRPr>
          </a:p>
        </p:txBody>
      </p:sp>
      <p:sp>
        <p:nvSpPr>
          <p:cNvPr id="7" name="Rectangle 6"/>
          <p:cNvSpPr/>
          <p:nvPr/>
        </p:nvSpPr>
        <p:spPr>
          <a:xfrm>
            <a:off x="5024438" y="5014913"/>
            <a:ext cx="1622425" cy="862012"/>
          </a:xfrm>
          <a:prstGeom prst="rect">
            <a:avLst/>
          </a:prstGeom>
        </p:spPr>
        <p:txBody>
          <a:bodyPr>
            <a:spAutoFit/>
          </a:bodyPr>
          <a:lstStyle/>
          <a:p>
            <a:pPr algn="ctr" fontAlgn="auto">
              <a:spcBef>
                <a:spcPts val="0"/>
              </a:spcBef>
              <a:spcAft>
                <a:spcPts val="0"/>
              </a:spcAft>
              <a:defRPr/>
            </a:pPr>
            <a:r>
              <a:rPr lang="en-US" sz="2500" dirty="0">
                <a:solidFill>
                  <a:schemeClr val="bg1">
                    <a:lumMod val="85000"/>
                  </a:schemeClr>
                </a:solidFill>
                <a:latin typeface="+mj-lt"/>
                <a:cs typeface="+mn-cs"/>
              </a:rPr>
              <a:t>Agenda setting</a:t>
            </a:r>
            <a:endParaRPr lang="en-IN" sz="2500" dirty="0">
              <a:solidFill>
                <a:schemeClr val="bg1">
                  <a:lumMod val="85000"/>
                </a:schemeClr>
              </a:solidFill>
              <a:latin typeface="+mj-lt"/>
              <a:cs typeface="+mn-cs"/>
            </a:endParaRPr>
          </a:p>
        </p:txBody>
      </p:sp>
      <p:sp>
        <p:nvSpPr>
          <p:cNvPr id="21" name="Rectangle 20"/>
          <p:cNvSpPr/>
          <p:nvPr/>
        </p:nvSpPr>
        <p:spPr>
          <a:xfrm>
            <a:off x="3211513" y="4941888"/>
            <a:ext cx="1885950" cy="800100"/>
          </a:xfrm>
          <a:prstGeom prst="rect">
            <a:avLst/>
          </a:prstGeom>
        </p:spPr>
        <p:txBody>
          <a:bodyPr>
            <a:spAutoFit/>
          </a:bodyPr>
          <a:lstStyle/>
          <a:p>
            <a:pPr algn="ctr" fontAlgn="auto">
              <a:spcBef>
                <a:spcPts val="0"/>
              </a:spcBef>
              <a:spcAft>
                <a:spcPts val="0"/>
              </a:spcAft>
              <a:defRPr/>
            </a:pPr>
            <a:r>
              <a:rPr lang="en-US" sz="2300" dirty="0">
                <a:solidFill>
                  <a:schemeClr val="bg1">
                    <a:lumMod val="85000"/>
                  </a:schemeClr>
                </a:solidFill>
                <a:latin typeface="+mj-lt"/>
                <a:cs typeface="+mn-cs"/>
              </a:rPr>
              <a:t>Discussion/ working time</a:t>
            </a:r>
            <a:endParaRPr lang="en-IN" sz="2300" dirty="0">
              <a:solidFill>
                <a:schemeClr val="bg1">
                  <a:lumMod val="85000"/>
                </a:schemeClr>
              </a:solidFill>
              <a:latin typeface="+mj-lt"/>
              <a:cs typeface="+mn-cs"/>
            </a:endParaRPr>
          </a:p>
        </p:txBody>
      </p:sp>
      <p:sp>
        <p:nvSpPr>
          <p:cNvPr id="22" name="Rectangle 21"/>
          <p:cNvSpPr/>
          <p:nvPr/>
        </p:nvSpPr>
        <p:spPr>
          <a:xfrm>
            <a:off x="2604767" y="3460690"/>
            <a:ext cx="1278876" cy="800219"/>
          </a:xfrm>
          <a:prstGeom prst="rect">
            <a:avLst/>
          </a:prstGeom>
        </p:spPr>
        <p:txBody>
          <a:bodyPr wrap="none">
            <a:spAutoFit/>
          </a:bodyPr>
          <a:lstStyle/>
          <a:p>
            <a:pPr algn="ctr" fontAlgn="auto">
              <a:spcBef>
                <a:spcPts val="0"/>
              </a:spcBef>
              <a:spcAft>
                <a:spcPts val="0"/>
              </a:spcAft>
              <a:defRPr/>
            </a:pPr>
            <a:r>
              <a:rPr lang="en-US" sz="2300" dirty="0">
                <a:solidFill>
                  <a:schemeClr val="bg1">
                    <a:lumMod val="85000"/>
                  </a:schemeClr>
                </a:solidFill>
                <a:latin typeface="+mj-lt"/>
                <a:cs typeface="+mn-cs"/>
              </a:rPr>
              <a:t>Offer an</a:t>
            </a:r>
          </a:p>
          <a:p>
            <a:pPr algn="ctr" fontAlgn="auto">
              <a:spcBef>
                <a:spcPts val="0"/>
              </a:spcBef>
              <a:spcAft>
                <a:spcPts val="0"/>
              </a:spcAft>
              <a:defRPr/>
            </a:pPr>
            <a:r>
              <a:rPr lang="en-US" sz="2300" dirty="0">
                <a:solidFill>
                  <a:schemeClr val="bg1">
                    <a:lumMod val="85000"/>
                  </a:schemeClr>
                </a:solidFill>
                <a:latin typeface="+mj-lt"/>
                <a:cs typeface="+mn-cs"/>
              </a:rPr>
              <a:t>intention</a:t>
            </a:r>
            <a:endParaRPr lang="en-IN" sz="2300" dirty="0">
              <a:solidFill>
                <a:schemeClr val="bg1">
                  <a:lumMod val="85000"/>
                </a:schemeClr>
              </a:solidFill>
              <a:latin typeface="+mj-lt"/>
              <a:cs typeface="+mn-cs"/>
            </a:endParaRPr>
          </a:p>
        </p:txBody>
      </p:sp>
      <p:sp>
        <p:nvSpPr>
          <p:cNvPr id="28" name="Rectangle 27"/>
          <p:cNvSpPr/>
          <p:nvPr/>
        </p:nvSpPr>
        <p:spPr>
          <a:xfrm>
            <a:off x="3149600" y="2052638"/>
            <a:ext cx="1804988" cy="800100"/>
          </a:xfrm>
          <a:prstGeom prst="rect">
            <a:avLst/>
          </a:prstGeom>
        </p:spPr>
        <p:txBody>
          <a:bodyPr>
            <a:spAutoFit/>
          </a:bodyPr>
          <a:lstStyle/>
          <a:p>
            <a:pPr algn="ctr" fontAlgn="auto">
              <a:spcBef>
                <a:spcPts val="0"/>
              </a:spcBef>
              <a:spcAft>
                <a:spcPts val="0"/>
              </a:spcAft>
              <a:defRPr/>
            </a:pPr>
            <a:r>
              <a:rPr lang="en-US" sz="2300" dirty="0">
                <a:solidFill>
                  <a:schemeClr val="bg1">
                    <a:lumMod val="85000"/>
                  </a:schemeClr>
                </a:solidFill>
                <a:latin typeface="+mj-lt"/>
                <a:cs typeface="+mn-cs"/>
              </a:rPr>
              <a:t>Check out and closing</a:t>
            </a:r>
            <a:endParaRPr lang="en-IN" sz="2300" dirty="0">
              <a:solidFill>
                <a:schemeClr val="bg1">
                  <a:lumMod val="85000"/>
                </a:schemeClr>
              </a:solidFill>
              <a:latin typeface="+mj-lt"/>
              <a:cs typeface="+mn-cs"/>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9"/>
                                        </p:tgtEl>
                                        <p:attrNameLst>
                                          <p:attrName>style.visibility</p:attrName>
                                        </p:attrNameLst>
                                      </p:cBhvr>
                                      <p:to>
                                        <p:strVal val="visible"/>
                                      </p:to>
                                    </p:set>
                                    <p:animEffect transition="in" filter="fade">
                                      <p:cBhvr>
                                        <p:cTn id="7" dur="500"/>
                                        <p:tgtEl>
                                          <p:spTgt spid="29"/>
                                        </p:tgtEl>
                                      </p:cBhvr>
                                    </p:animEffect>
                                  </p:childTnLst>
                                </p:cTn>
                              </p:par>
                            </p:childTnLst>
                          </p:cTn>
                        </p:par>
                        <p:par>
                          <p:cTn id="8" fill="hold">
                            <p:stCondLst>
                              <p:cond delay="500"/>
                            </p:stCondLst>
                            <p:childTnLst>
                              <p:par>
                                <p:cTn id="9" presetID="21" presetClass="entr" presetSubtype="1" fill="hold" grpId="0" nodeType="afterEffect">
                                  <p:stCondLst>
                                    <p:cond delay="0"/>
                                  </p:stCondLst>
                                  <p:childTnLst>
                                    <p:set>
                                      <p:cBhvr>
                                        <p:cTn id="10" dur="1" fill="hold">
                                          <p:stCondLst>
                                            <p:cond delay="0"/>
                                          </p:stCondLst>
                                        </p:cTn>
                                        <p:tgtEl>
                                          <p:spTgt spid="2"/>
                                        </p:tgtEl>
                                        <p:attrNameLst>
                                          <p:attrName>style.visibility</p:attrName>
                                        </p:attrNameLst>
                                      </p:cBhvr>
                                      <p:to>
                                        <p:strVal val="visible"/>
                                      </p:to>
                                    </p:set>
                                    <p:animEffect transition="in" filter="wheel(1)">
                                      <p:cBhvr>
                                        <p:cTn id="11" dur="1000"/>
                                        <p:tgtEl>
                                          <p:spTgt spid="2"/>
                                        </p:tgtEl>
                                      </p:cBhvr>
                                    </p:animEffect>
                                  </p:childTnLst>
                                </p:cTn>
                              </p:par>
                            </p:childTnLst>
                          </p:cTn>
                        </p:par>
                        <p:par>
                          <p:cTn id="12" fill="hold">
                            <p:stCondLst>
                              <p:cond delay="1500"/>
                            </p:stCondLst>
                            <p:childTnLst>
                              <p:par>
                                <p:cTn id="13" presetID="10" presetClass="entr" presetSubtype="0" fill="hold" nodeType="after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500"/>
                                        <p:tgtEl>
                                          <p:spTgt spid="4"/>
                                        </p:tgtEl>
                                      </p:cBhvr>
                                    </p:animEffect>
                                  </p:childTnLst>
                                </p:cTn>
                              </p:par>
                            </p:childTnLst>
                          </p:cTn>
                        </p:par>
                        <p:par>
                          <p:cTn id="16" fill="hold">
                            <p:stCondLst>
                              <p:cond delay="2000"/>
                            </p:stCondLst>
                            <p:childTnLst>
                              <p:par>
                                <p:cTn id="17" presetID="53" presetClass="entr" presetSubtype="16" fill="hold" grpId="0" nodeType="after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p:cTn id="19" dur="500" fill="hold"/>
                                        <p:tgtEl>
                                          <p:spTgt spid="5"/>
                                        </p:tgtEl>
                                        <p:attrNameLst>
                                          <p:attrName>ppt_w</p:attrName>
                                        </p:attrNameLst>
                                      </p:cBhvr>
                                      <p:tavLst>
                                        <p:tav tm="0">
                                          <p:val>
                                            <p:fltVal val="0"/>
                                          </p:val>
                                        </p:tav>
                                        <p:tav tm="100000">
                                          <p:val>
                                            <p:strVal val="#ppt_w"/>
                                          </p:val>
                                        </p:tav>
                                      </p:tavLst>
                                    </p:anim>
                                    <p:anim calcmode="lin" valueType="num">
                                      <p:cBhvr>
                                        <p:cTn id="20" dur="500" fill="hold"/>
                                        <p:tgtEl>
                                          <p:spTgt spid="5"/>
                                        </p:tgtEl>
                                        <p:attrNameLst>
                                          <p:attrName>ppt_h</p:attrName>
                                        </p:attrNameLst>
                                      </p:cBhvr>
                                      <p:tavLst>
                                        <p:tav tm="0">
                                          <p:val>
                                            <p:fltVal val="0"/>
                                          </p:val>
                                        </p:tav>
                                        <p:tav tm="100000">
                                          <p:val>
                                            <p:strVal val="#ppt_h"/>
                                          </p:val>
                                        </p:tav>
                                      </p:tavLst>
                                    </p:anim>
                                    <p:animEffect transition="in" filter="fade">
                                      <p:cBhvr>
                                        <p:cTn id="21" dur="500"/>
                                        <p:tgtEl>
                                          <p:spTgt spid="5"/>
                                        </p:tgtEl>
                                      </p:cBhvr>
                                    </p:animEffect>
                                  </p:childTnLst>
                                </p:cTn>
                              </p:par>
                            </p:childTnLst>
                          </p:cTn>
                        </p:par>
                        <p:par>
                          <p:cTn id="22" fill="hold">
                            <p:stCondLst>
                              <p:cond delay="2500"/>
                            </p:stCondLst>
                            <p:childTnLst>
                              <p:par>
                                <p:cTn id="23" presetID="10" presetClass="entr" presetSubtype="0" fill="hold" nodeType="afterEffect">
                                  <p:stCondLst>
                                    <p:cond delay="0"/>
                                  </p:stCondLst>
                                  <p:childTnLst>
                                    <p:set>
                                      <p:cBhvr>
                                        <p:cTn id="24" dur="1" fill="hold">
                                          <p:stCondLst>
                                            <p:cond delay="0"/>
                                          </p:stCondLst>
                                        </p:cTn>
                                        <p:tgtEl>
                                          <p:spTgt spid="23"/>
                                        </p:tgtEl>
                                        <p:attrNameLst>
                                          <p:attrName>style.visibility</p:attrName>
                                        </p:attrNameLst>
                                      </p:cBhvr>
                                      <p:to>
                                        <p:strVal val="visible"/>
                                      </p:to>
                                    </p:set>
                                    <p:animEffect transition="in" filter="fade">
                                      <p:cBhvr>
                                        <p:cTn id="25" dur="500"/>
                                        <p:tgtEl>
                                          <p:spTgt spid="23"/>
                                        </p:tgtEl>
                                      </p:cBhvr>
                                    </p:animEffect>
                                  </p:childTnLst>
                                </p:cTn>
                              </p:par>
                            </p:childTnLst>
                          </p:cTn>
                        </p:par>
                        <p:par>
                          <p:cTn id="26" fill="hold">
                            <p:stCondLst>
                              <p:cond delay="3000"/>
                            </p:stCondLst>
                            <p:childTnLst>
                              <p:par>
                                <p:cTn id="27" presetID="53" presetClass="entr" presetSubtype="16" fill="hold" grpId="0" nodeType="afterEffect">
                                  <p:stCondLst>
                                    <p:cond delay="0"/>
                                  </p:stCondLst>
                                  <p:childTnLst>
                                    <p:set>
                                      <p:cBhvr>
                                        <p:cTn id="28" dur="1" fill="hold">
                                          <p:stCondLst>
                                            <p:cond delay="0"/>
                                          </p:stCondLst>
                                        </p:cTn>
                                        <p:tgtEl>
                                          <p:spTgt spid="6"/>
                                        </p:tgtEl>
                                        <p:attrNameLst>
                                          <p:attrName>style.visibility</p:attrName>
                                        </p:attrNameLst>
                                      </p:cBhvr>
                                      <p:to>
                                        <p:strVal val="visible"/>
                                      </p:to>
                                    </p:set>
                                    <p:anim calcmode="lin" valueType="num">
                                      <p:cBhvr>
                                        <p:cTn id="29" dur="500" fill="hold"/>
                                        <p:tgtEl>
                                          <p:spTgt spid="6"/>
                                        </p:tgtEl>
                                        <p:attrNameLst>
                                          <p:attrName>ppt_w</p:attrName>
                                        </p:attrNameLst>
                                      </p:cBhvr>
                                      <p:tavLst>
                                        <p:tav tm="0">
                                          <p:val>
                                            <p:fltVal val="0"/>
                                          </p:val>
                                        </p:tav>
                                        <p:tav tm="100000">
                                          <p:val>
                                            <p:strVal val="#ppt_w"/>
                                          </p:val>
                                        </p:tav>
                                      </p:tavLst>
                                    </p:anim>
                                    <p:anim calcmode="lin" valueType="num">
                                      <p:cBhvr>
                                        <p:cTn id="30" dur="500" fill="hold"/>
                                        <p:tgtEl>
                                          <p:spTgt spid="6"/>
                                        </p:tgtEl>
                                        <p:attrNameLst>
                                          <p:attrName>ppt_h</p:attrName>
                                        </p:attrNameLst>
                                      </p:cBhvr>
                                      <p:tavLst>
                                        <p:tav tm="0">
                                          <p:val>
                                            <p:fltVal val="0"/>
                                          </p:val>
                                        </p:tav>
                                        <p:tav tm="100000">
                                          <p:val>
                                            <p:strVal val="#ppt_h"/>
                                          </p:val>
                                        </p:tav>
                                      </p:tavLst>
                                    </p:anim>
                                    <p:animEffect transition="in" filter="fade">
                                      <p:cBhvr>
                                        <p:cTn id="31" dur="500"/>
                                        <p:tgtEl>
                                          <p:spTgt spid="6"/>
                                        </p:tgtEl>
                                      </p:cBhvr>
                                    </p:animEffect>
                                  </p:childTnLst>
                                </p:cTn>
                              </p:par>
                            </p:childTnLst>
                          </p:cTn>
                        </p:par>
                        <p:par>
                          <p:cTn id="32" fill="hold">
                            <p:stCondLst>
                              <p:cond delay="3500"/>
                            </p:stCondLst>
                            <p:childTnLst>
                              <p:par>
                                <p:cTn id="33" presetID="10" presetClass="entr" presetSubtype="0" fill="hold" nodeType="afterEffect">
                                  <p:stCondLst>
                                    <p:cond delay="0"/>
                                  </p:stCondLst>
                                  <p:childTnLst>
                                    <p:set>
                                      <p:cBhvr>
                                        <p:cTn id="34" dur="1" fill="hold">
                                          <p:stCondLst>
                                            <p:cond delay="0"/>
                                          </p:stCondLst>
                                        </p:cTn>
                                        <p:tgtEl>
                                          <p:spTgt spid="24"/>
                                        </p:tgtEl>
                                        <p:attrNameLst>
                                          <p:attrName>style.visibility</p:attrName>
                                        </p:attrNameLst>
                                      </p:cBhvr>
                                      <p:to>
                                        <p:strVal val="visible"/>
                                      </p:to>
                                    </p:set>
                                    <p:animEffect transition="in" filter="fade">
                                      <p:cBhvr>
                                        <p:cTn id="35" dur="500"/>
                                        <p:tgtEl>
                                          <p:spTgt spid="24"/>
                                        </p:tgtEl>
                                      </p:cBhvr>
                                    </p:animEffect>
                                  </p:childTnLst>
                                </p:cTn>
                              </p:par>
                            </p:childTnLst>
                          </p:cTn>
                        </p:par>
                        <p:par>
                          <p:cTn id="36" fill="hold">
                            <p:stCondLst>
                              <p:cond delay="4000"/>
                            </p:stCondLst>
                            <p:childTnLst>
                              <p:par>
                                <p:cTn id="37" presetID="53" presetClass="entr" presetSubtype="16" fill="hold" grpId="0" nodeType="afterEffect">
                                  <p:stCondLst>
                                    <p:cond delay="0"/>
                                  </p:stCondLst>
                                  <p:childTnLst>
                                    <p:set>
                                      <p:cBhvr>
                                        <p:cTn id="38" dur="1" fill="hold">
                                          <p:stCondLst>
                                            <p:cond delay="0"/>
                                          </p:stCondLst>
                                        </p:cTn>
                                        <p:tgtEl>
                                          <p:spTgt spid="7"/>
                                        </p:tgtEl>
                                        <p:attrNameLst>
                                          <p:attrName>style.visibility</p:attrName>
                                        </p:attrNameLst>
                                      </p:cBhvr>
                                      <p:to>
                                        <p:strVal val="visible"/>
                                      </p:to>
                                    </p:set>
                                    <p:anim calcmode="lin" valueType="num">
                                      <p:cBhvr>
                                        <p:cTn id="39" dur="500" fill="hold"/>
                                        <p:tgtEl>
                                          <p:spTgt spid="7"/>
                                        </p:tgtEl>
                                        <p:attrNameLst>
                                          <p:attrName>ppt_w</p:attrName>
                                        </p:attrNameLst>
                                      </p:cBhvr>
                                      <p:tavLst>
                                        <p:tav tm="0">
                                          <p:val>
                                            <p:fltVal val="0"/>
                                          </p:val>
                                        </p:tav>
                                        <p:tav tm="100000">
                                          <p:val>
                                            <p:strVal val="#ppt_w"/>
                                          </p:val>
                                        </p:tav>
                                      </p:tavLst>
                                    </p:anim>
                                    <p:anim calcmode="lin" valueType="num">
                                      <p:cBhvr>
                                        <p:cTn id="40" dur="500" fill="hold"/>
                                        <p:tgtEl>
                                          <p:spTgt spid="7"/>
                                        </p:tgtEl>
                                        <p:attrNameLst>
                                          <p:attrName>ppt_h</p:attrName>
                                        </p:attrNameLst>
                                      </p:cBhvr>
                                      <p:tavLst>
                                        <p:tav tm="0">
                                          <p:val>
                                            <p:fltVal val="0"/>
                                          </p:val>
                                        </p:tav>
                                        <p:tav tm="100000">
                                          <p:val>
                                            <p:strVal val="#ppt_h"/>
                                          </p:val>
                                        </p:tav>
                                      </p:tavLst>
                                    </p:anim>
                                    <p:animEffect transition="in" filter="fade">
                                      <p:cBhvr>
                                        <p:cTn id="41" dur="500"/>
                                        <p:tgtEl>
                                          <p:spTgt spid="7"/>
                                        </p:tgtEl>
                                      </p:cBhvr>
                                    </p:animEffect>
                                  </p:childTnLst>
                                </p:cTn>
                              </p:par>
                            </p:childTnLst>
                          </p:cTn>
                        </p:par>
                        <p:par>
                          <p:cTn id="42" fill="hold">
                            <p:stCondLst>
                              <p:cond delay="4500"/>
                            </p:stCondLst>
                            <p:childTnLst>
                              <p:par>
                                <p:cTn id="43" presetID="10" presetClass="entr" presetSubtype="0" fill="hold" nodeType="afterEffect">
                                  <p:stCondLst>
                                    <p:cond delay="0"/>
                                  </p:stCondLst>
                                  <p:childTnLst>
                                    <p:set>
                                      <p:cBhvr>
                                        <p:cTn id="44" dur="1" fill="hold">
                                          <p:stCondLst>
                                            <p:cond delay="0"/>
                                          </p:stCondLst>
                                        </p:cTn>
                                        <p:tgtEl>
                                          <p:spTgt spid="25"/>
                                        </p:tgtEl>
                                        <p:attrNameLst>
                                          <p:attrName>style.visibility</p:attrName>
                                        </p:attrNameLst>
                                      </p:cBhvr>
                                      <p:to>
                                        <p:strVal val="visible"/>
                                      </p:to>
                                    </p:set>
                                    <p:animEffect transition="in" filter="fade">
                                      <p:cBhvr>
                                        <p:cTn id="45" dur="500"/>
                                        <p:tgtEl>
                                          <p:spTgt spid="25"/>
                                        </p:tgtEl>
                                      </p:cBhvr>
                                    </p:animEffect>
                                  </p:childTnLst>
                                </p:cTn>
                              </p:par>
                            </p:childTnLst>
                          </p:cTn>
                        </p:par>
                        <p:par>
                          <p:cTn id="46" fill="hold">
                            <p:stCondLst>
                              <p:cond delay="5000"/>
                            </p:stCondLst>
                            <p:childTnLst>
                              <p:par>
                                <p:cTn id="47" presetID="53" presetClass="entr" presetSubtype="16" fill="hold" grpId="0" nodeType="afterEffect">
                                  <p:stCondLst>
                                    <p:cond delay="0"/>
                                  </p:stCondLst>
                                  <p:childTnLst>
                                    <p:set>
                                      <p:cBhvr>
                                        <p:cTn id="48" dur="1" fill="hold">
                                          <p:stCondLst>
                                            <p:cond delay="0"/>
                                          </p:stCondLst>
                                        </p:cTn>
                                        <p:tgtEl>
                                          <p:spTgt spid="21"/>
                                        </p:tgtEl>
                                        <p:attrNameLst>
                                          <p:attrName>style.visibility</p:attrName>
                                        </p:attrNameLst>
                                      </p:cBhvr>
                                      <p:to>
                                        <p:strVal val="visible"/>
                                      </p:to>
                                    </p:set>
                                    <p:anim calcmode="lin" valueType="num">
                                      <p:cBhvr>
                                        <p:cTn id="49" dur="500" fill="hold"/>
                                        <p:tgtEl>
                                          <p:spTgt spid="21"/>
                                        </p:tgtEl>
                                        <p:attrNameLst>
                                          <p:attrName>ppt_w</p:attrName>
                                        </p:attrNameLst>
                                      </p:cBhvr>
                                      <p:tavLst>
                                        <p:tav tm="0">
                                          <p:val>
                                            <p:fltVal val="0"/>
                                          </p:val>
                                        </p:tav>
                                        <p:tav tm="100000">
                                          <p:val>
                                            <p:strVal val="#ppt_w"/>
                                          </p:val>
                                        </p:tav>
                                      </p:tavLst>
                                    </p:anim>
                                    <p:anim calcmode="lin" valueType="num">
                                      <p:cBhvr>
                                        <p:cTn id="50" dur="500" fill="hold"/>
                                        <p:tgtEl>
                                          <p:spTgt spid="21"/>
                                        </p:tgtEl>
                                        <p:attrNameLst>
                                          <p:attrName>ppt_h</p:attrName>
                                        </p:attrNameLst>
                                      </p:cBhvr>
                                      <p:tavLst>
                                        <p:tav tm="0">
                                          <p:val>
                                            <p:fltVal val="0"/>
                                          </p:val>
                                        </p:tav>
                                        <p:tav tm="100000">
                                          <p:val>
                                            <p:strVal val="#ppt_h"/>
                                          </p:val>
                                        </p:tav>
                                      </p:tavLst>
                                    </p:anim>
                                    <p:animEffect transition="in" filter="fade">
                                      <p:cBhvr>
                                        <p:cTn id="51" dur="500"/>
                                        <p:tgtEl>
                                          <p:spTgt spid="21"/>
                                        </p:tgtEl>
                                      </p:cBhvr>
                                    </p:animEffect>
                                  </p:childTnLst>
                                </p:cTn>
                              </p:par>
                            </p:childTnLst>
                          </p:cTn>
                        </p:par>
                        <p:par>
                          <p:cTn id="52" fill="hold">
                            <p:stCondLst>
                              <p:cond delay="5500"/>
                            </p:stCondLst>
                            <p:childTnLst>
                              <p:par>
                                <p:cTn id="53" presetID="10" presetClass="entr" presetSubtype="0" fill="hold" nodeType="afterEffect">
                                  <p:stCondLst>
                                    <p:cond delay="0"/>
                                  </p:stCondLst>
                                  <p:childTnLst>
                                    <p:set>
                                      <p:cBhvr>
                                        <p:cTn id="54" dur="1" fill="hold">
                                          <p:stCondLst>
                                            <p:cond delay="0"/>
                                          </p:stCondLst>
                                        </p:cTn>
                                        <p:tgtEl>
                                          <p:spTgt spid="26"/>
                                        </p:tgtEl>
                                        <p:attrNameLst>
                                          <p:attrName>style.visibility</p:attrName>
                                        </p:attrNameLst>
                                      </p:cBhvr>
                                      <p:to>
                                        <p:strVal val="visible"/>
                                      </p:to>
                                    </p:set>
                                    <p:animEffect transition="in" filter="fade">
                                      <p:cBhvr>
                                        <p:cTn id="55" dur="500"/>
                                        <p:tgtEl>
                                          <p:spTgt spid="26"/>
                                        </p:tgtEl>
                                      </p:cBhvr>
                                    </p:animEffect>
                                  </p:childTnLst>
                                </p:cTn>
                              </p:par>
                            </p:childTnLst>
                          </p:cTn>
                        </p:par>
                        <p:par>
                          <p:cTn id="56" fill="hold">
                            <p:stCondLst>
                              <p:cond delay="6000"/>
                            </p:stCondLst>
                            <p:childTnLst>
                              <p:par>
                                <p:cTn id="57" presetID="55" presetClass="entr" presetSubtype="0" fill="hold" grpId="0" nodeType="afterEffect">
                                  <p:stCondLst>
                                    <p:cond delay="0"/>
                                  </p:stCondLst>
                                  <p:childTnLst>
                                    <p:set>
                                      <p:cBhvr>
                                        <p:cTn id="58" dur="1" fill="hold">
                                          <p:stCondLst>
                                            <p:cond delay="0"/>
                                          </p:stCondLst>
                                        </p:cTn>
                                        <p:tgtEl>
                                          <p:spTgt spid="22"/>
                                        </p:tgtEl>
                                        <p:attrNameLst>
                                          <p:attrName>style.visibility</p:attrName>
                                        </p:attrNameLst>
                                      </p:cBhvr>
                                      <p:to>
                                        <p:strVal val="visible"/>
                                      </p:to>
                                    </p:set>
                                    <p:anim calcmode="lin" valueType="num">
                                      <p:cBhvr>
                                        <p:cTn id="59" dur="1000" fill="hold"/>
                                        <p:tgtEl>
                                          <p:spTgt spid="22"/>
                                        </p:tgtEl>
                                        <p:attrNameLst>
                                          <p:attrName>ppt_w</p:attrName>
                                        </p:attrNameLst>
                                      </p:cBhvr>
                                      <p:tavLst>
                                        <p:tav tm="0">
                                          <p:val>
                                            <p:strVal val="#ppt_w*0.70"/>
                                          </p:val>
                                        </p:tav>
                                        <p:tav tm="100000">
                                          <p:val>
                                            <p:strVal val="#ppt_w"/>
                                          </p:val>
                                        </p:tav>
                                      </p:tavLst>
                                    </p:anim>
                                    <p:anim calcmode="lin" valueType="num">
                                      <p:cBhvr>
                                        <p:cTn id="60" dur="1000" fill="hold"/>
                                        <p:tgtEl>
                                          <p:spTgt spid="22"/>
                                        </p:tgtEl>
                                        <p:attrNameLst>
                                          <p:attrName>ppt_h</p:attrName>
                                        </p:attrNameLst>
                                      </p:cBhvr>
                                      <p:tavLst>
                                        <p:tav tm="0">
                                          <p:val>
                                            <p:strVal val="#ppt_h"/>
                                          </p:val>
                                        </p:tav>
                                        <p:tav tm="100000">
                                          <p:val>
                                            <p:strVal val="#ppt_h"/>
                                          </p:val>
                                        </p:tav>
                                      </p:tavLst>
                                    </p:anim>
                                    <p:animEffect transition="in" filter="fade">
                                      <p:cBhvr>
                                        <p:cTn id="61" dur="1000"/>
                                        <p:tgtEl>
                                          <p:spTgt spid="22"/>
                                        </p:tgtEl>
                                      </p:cBhvr>
                                    </p:animEffect>
                                  </p:childTnLst>
                                </p:cTn>
                              </p:par>
                            </p:childTnLst>
                          </p:cTn>
                        </p:par>
                        <p:par>
                          <p:cTn id="62" fill="hold">
                            <p:stCondLst>
                              <p:cond delay="7000"/>
                            </p:stCondLst>
                            <p:childTnLst>
                              <p:par>
                                <p:cTn id="63" presetID="10" presetClass="entr" presetSubtype="0" fill="hold" nodeType="afterEffect">
                                  <p:stCondLst>
                                    <p:cond delay="0"/>
                                  </p:stCondLst>
                                  <p:childTnLst>
                                    <p:set>
                                      <p:cBhvr>
                                        <p:cTn id="64" dur="1" fill="hold">
                                          <p:stCondLst>
                                            <p:cond delay="0"/>
                                          </p:stCondLst>
                                        </p:cTn>
                                        <p:tgtEl>
                                          <p:spTgt spid="27"/>
                                        </p:tgtEl>
                                        <p:attrNameLst>
                                          <p:attrName>style.visibility</p:attrName>
                                        </p:attrNameLst>
                                      </p:cBhvr>
                                      <p:to>
                                        <p:strVal val="visible"/>
                                      </p:to>
                                    </p:set>
                                    <p:animEffect transition="in" filter="fade">
                                      <p:cBhvr>
                                        <p:cTn id="65" dur="500"/>
                                        <p:tgtEl>
                                          <p:spTgt spid="27"/>
                                        </p:tgtEl>
                                      </p:cBhvr>
                                    </p:animEffect>
                                  </p:childTnLst>
                                </p:cTn>
                              </p:par>
                            </p:childTnLst>
                          </p:cTn>
                        </p:par>
                        <p:par>
                          <p:cTn id="66" fill="hold">
                            <p:stCondLst>
                              <p:cond delay="7500"/>
                            </p:stCondLst>
                            <p:childTnLst>
                              <p:par>
                                <p:cTn id="67" presetID="55" presetClass="entr" presetSubtype="0" fill="hold" grpId="0" nodeType="afterEffect">
                                  <p:stCondLst>
                                    <p:cond delay="0"/>
                                  </p:stCondLst>
                                  <p:childTnLst>
                                    <p:set>
                                      <p:cBhvr>
                                        <p:cTn id="68" dur="1" fill="hold">
                                          <p:stCondLst>
                                            <p:cond delay="0"/>
                                          </p:stCondLst>
                                        </p:cTn>
                                        <p:tgtEl>
                                          <p:spTgt spid="28"/>
                                        </p:tgtEl>
                                        <p:attrNameLst>
                                          <p:attrName>style.visibility</p:attrName>
                                        </p:attrNameLst>
                                      </p:cBhvr>
                                      <p:to>
                                        <p:strVal val="visible"/>
                                      </p:to>
                                    </p:set>
                                    <p:anim calcmode="lin" valueType="num">
                                      <p:cBhvr>
                                        <p:cTn id="69" dur="1000" fill="hold"/>
                                        <p:tgtEl>
                                          <p:spTgt spid="28"/>
                                        </p:tgtEl>
                                        <p:attrNameLst>
                                          <p:attrName>ppt_w</p:attrName>
                                        </p:attrNameLst>
                                      </p:cBhvr>
                                      <p:tavLst>
                                        <p:tav tm="0">
                                          <p:val>
                                            <p:strVal val="#ppt_w*0.70"/>
                                          </p:val>
                                        </p:tav>
                                        <p:tav tm="100000">
                                          <p:val>
                                            <p:strVal val="#ppt_w"/>
                                          </p:val>
                                        </p:tav>
                                      </p:tavLst>
                                    </p:anim>
                                    <p:anim calcmode="lin" valueType="num">
                                      <p:cBhvr>
                                        <p:cTn id="70" dur="1000" fill="hold"/>
                                        <p:tgtEl>
                                          <p:spTgt spid="28"/>
                                        </p:tgtEl>
                                        <p:attrNameLst>
                                          <p:attrName>ppt_h</p:attrName>
                                        </p:attrNameLst>
                                      </p:cBhvr>
                                      <p:tavLst>
                                        <p:tav tm="0">
                                          <p:val>
                                            <p:strVal val="#ppt_h"/>
                                          </p:val>
                                        </p:tav>
                                        <p:tav tm="100000">
                                          <p:val>
                                            <p:strVal val="#ppt_h"/>
                                          </p:val>
                                        </p:tav>
                                      </p:tavLst>
                                    </p:anim>
                                    <p:animEffect transition="in" filter="fade">
                                      <p:cBhvr>
                                        <p:cTn id="71" dur="1000"/>
                                        <p:tgtEl>
                                          <p:spTgt spid="28"/>
                                        </p:tgtEl>
                                      </p:cBhvr>
                                    </p:animEffect>
                                  </p:childTnLst>
                                </p:cTn>
                              </p:par>
                            </p:childTnLst>
                          </p:cTn>
                        </p:par>
                        <p:par>
                          <p:cTn id="72" fill="hold">
                            <p:stCondLst>
                              <p:cond delay="8500"/>
                            </p:stCondLst>
                            <p:childTnLst>
                              <p:par>
                                <p:cTn id="73" presetID="10" presetClass="exit" presetSubtype="0" fill="hold" grpId="1" nodeType="afterEffect">
                                  <p:stCondLst>
                                    <p:cond delay="0"/>
                                  </p:stCondLst>
                                  <p:childTnLst>
                                    <p:animEffect transition="out" filter="fade">
                                      <p:cBhvr>
                                        <p:cTn id="74" dur="500"/>
                                        <p:tgtEl>
                                          <p:spTgt spid="29"/>
                                        </p:tgtEl>
                                      </p:cBhvr>
                                    </p:animEffect>
                                    <p:set>
                                      <p:cBhvr>
                                        <p:cTn id="75" dur="1" fill="hold">
                                          <p:stCondLst>
                                            <p:cond delay="499"/>
                                          </p:stCondLst>
                                        </p:cTn>
                                        <p:tgtEl>
                                          <p:spTgt spid="2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p:bldP spid="29" grpId="1"/>
      <p:bldP spid="2" grpId="0" animBg="1"/>
      <p:bldP spid="5" grpId="0"/>
      <p:bldP spid="6" grpId="0"/>
      <p:bldP spid="7" grpId="0"/>
      <p:bldP spid="21" grpId="0"/>
      <p:bldP spid="22" grpId="0"/>
      <p:bldP spid="2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en-GB" b="1" dirty="0">
                <a:latin typeface="Century Gothic" pitchFamily="34" charset="0"/>
              </a:rPr>
              <a:t>Meetings</a:t>
            </a:r>
          </a:p>
        </p:txBody>
      </p:sp>
      <p:sp>
        <p:nvSpPr>
          <p:cNvPr id="3" name="Content Placeholder 2"/>
          <p:cNvSpPr>
            <a:spLocks noGrp="1"/>
          </p:cNvSpPr>
          <p:nvPr>
            <p:ph idx="1"/>
          </p:nvPr>
        </p:nvSpPr>
        <p:spPr>
          <a:xfrm>
            <a:off x="495300" y="1412875"/>
            <a:ext cx="8915400" cy="4114800"/>
          </a:xfrm>
        </p:spPr>
        <p:txBody>
          <a:bodyPr/>
          <a:lstStyle/>
          <a:p>
            <a:pPr>
              <a:defRPr/>
            </a:pPr>
            <a:r>
              <a:rPr lang="en-GB" sz="2800" b="1" dirty="0">
                <a:latin typeface="Century Gothic" pitchFamily="34" charset="0"/>
              </a:rPr>
              <a:t>Cross-talk is encouraged </a:t>
            </a:r>
          </a:p>
          <a:p>
            <a:pPr>
              <a:defRPr/>
            </a:pPr>
            <a:r>
              <a:rPr lang="en-GB" sz="2800" b="1" dirty="0">
                <a:latin typeface="Century Gothic" pitchFamily="34" charset="0"/>
              </a:rPr>
              <a:t>Or simply sit back and listen</a:t>
            </a:r>
          </a:p>
          <a:p>
            <a:pPr>
              <a:defRPr/>
            </a:pPr>
            <a:r>
              <a:rPr lang="en-GB" sz="2800" b="1" dirty="0">
                <a:latin typeface="Century Gothic" pitchFamily="34" charset="0"/>
              </a:rPr>
              <a:t>SMART is not a pressure group</a:t>
            </a:r>
          </a:p>
          <a:p>
            <a:pPr>
              <a:defRPr/>
            </a:pPr>
            <a:r>
              <a:rPr lang="en-GB" sz="2800" b="1" dirty="0">
                <a:latin typeface="Century Gothic" pitchFamily="34" charset="0"/>
              </a:rPr>
              <a:t>SMART Tools are illustrated and practiced BEST on real-life situations. </a:t>
            </a:r>
          </a:p>
          <a:p>
            <a:pPr>
              <a:spcBef>
                <a:spcPts val="0"/>
              </a:spcBef>
              <a:defRPr/>
            </a:pPr>
            <a:r>
              <a:rPr lang="en-GB" sz="2800" b="1" dirty="0">
                <a:latin typeface="Century Gothic" pitchFamily="34" charset="0"/>
              </a:rPr>
              <a:t>Meetings are designed to deal with the pressing needs of</a:t>
            </a:r>
          </a:p>
          <a:p>
            <a:pPr>
              <a:spcBef>
                <a:spcPts val="0"/>
              </a:spcBef>
              <a:buFontTx/>
              <a:buNone/>
              <a:defRPr/>
            </a:pPr>
            <a:r>
              <a:rPr lang="en-GB" sz="2800" b="1" dirty="0">
                <a:latin typeface="Century Gothic" pitchFamily="34" charset="0"/>
              </a:rPr>
              <a:t>	participants.</a:t>
            </a:r>
          </a:p>
          <a:p>
            <a:pPr>
              <a:defRPr/>
            </a:pPr>
            <a:endParaRPr lang="en-GB" b="1" dirty="0">
              <a:latin typeface="Century Gothic" pitchFamily="34" charset="0"/>
            </a:endParaRPr>
          </a:p>
        </p:txBody>
      </p:sp>
      <p:pic>
        <p:nvPicPr>
          <p:cNvPr id="20484" name="Picture 15" descr="Image result for agenda clipar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278960" y="4481514"/>
            <a:ext cx="3436144" cy="2376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711649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algn="ctr" eaLnBrk="1" hangingPunct="1">
              <a:defRPr/>
            </a:pPr>
            <a:r>
              <a:rPr lang="en-GB" b="1" dirty="0">
                <a:latin typeface="Century Gothic" pitchFamily="34" charset="0"/>
              </a:rPr>
              <a:t>Thank you for your time </a:t>
            </a:r>
          </a:p>
        </p:txBody>
      </p:sp>
      <p:sp>
        <p:nvSpPr>
          <p:cNvPr id="23555" name="Rectangle 3"/>
          <p:cNvSpPr>
            <a:spLocks noGrp="1" noChangeArrowheads="1"/>
          </p:cNvSpPr>
          <p:nvPr>
            <p:ph type="body" idx="1"/>
          </p:nvPr>
        </p:nvSpPr>
        <p:spPr>
          <a:xfrm>
            <a:off x="495300" y="1412875"/>
            <a:ext cx="8915400" cy="4114800"/>
          </a:xfrm>
        </p:spPr>
        <p:txBody>
          <a:bodyPr/>
          <a:lstStyle/>
          <a:p>
            <a:pPr eaLnBrk="1" hangingPunct="1">
              <a:buFontTx/>
              <a:buNone/>
              <a:defRPr/>
            </a:pPr>
            <a:endParaRPr lang="en-GB" dirty="0">
              <a:latin typeface="Century Gothic" pitchFamily="34" charset="0"/>
            </a:endParaRPr>
          </a:p>
          <a:p>
            <a:pPr algn="ctr" eaLnBrk="1" hangingPunct="1">
              <a:buFontTx/>
              <a:buNone/>
              <a:defRPr/>
            </a:pPr>
            <a:r>
              <a:rPr lang="en-GB" b="1" dirty="0">
                <a:latin typeface="Century Gothic" pitchFamily="34" charset="0"/>
              </a:rPr>
              <a:t>Any Questions</a:t>
            </a:r>
          </a:p>
        </p:txBody>
      </p:sp>
      <p:pic>
        <p:nvPicPr>
          <p:cNvPr id="27652" name="Picture 4" descr="question-mark-in-blue-round-button-6154-large[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60934" y="3213100"/>
            <a:ext cx="2184135" cy="172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P23789.WAV">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6">
            <a:extLst>
              <a:ext uri="{28A0092B-C50C-407E-A947-70E740481C1C}">
                <a14:useLocalDpi xmlns:a14="http://schemas.microsoft.com/office/drawing/2010/main" val="0"/>
              </a:ext>
            </a:extLst>
          </a:blip>
          <a:srcRect/>
          <a:stretch>
            <a:fillRect/>
          </a:stretch>
        </p:blipFill>
        <p:spPr bwMode="auto">
          <a:xfrm>
            <a:off x="9352227" y="6346825"/>
            <a:ext cx="3302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12310117"/>
      </p:ext>
    </p:extLst>
  </p:cSld>
  <p:clrMapOvr>
    <a:masterClrMapping/>
  </p:clrMapOvr>
  <p:transition advTm="728"/>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 presetClass="mediacall" presetSubtype="0" fill="hold" nodeType="afterEffect">
                                  <p:stCondLst>
                                    <p:cond delay="0"/>
                                  </p:stCondLst>
                                  <p:childTnLst>
                                    <p:cmd type="call" cmd="playFrom(0.0)">
                                      <p:cBhvr>
                                        <p:cTn id="6" dur="727"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audio>
              <p:cMediaNode showWhenStopped="0">
                <p:cTn id="7" fill="hold" display="0">
                  <p:stCondLst>
                    <p:cond delay="indefinite"/>
                  </p:stCondLst>
                  <p:endCondLst>
                    <p:cond evt="onPrev" delay="0">
                      <p:tgtEl>
                        <p:sldTgt/>
                      </p:tgtEl>
                    </p:cond>
                    <p:cond evt="onStopAudio" delay="0">
                      <p:tgtEl>
                        <p:sldTgt/>
                      </p:tgtEl>
                    </p:cond>
                  </p:endCondLst>
                </p:cTn>
                <p:tgtEl>
                  <p:spTgt spid="5"/>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en-IE" b="1" dirty="0">
                <a:latin typeface="Century Gothic" pitchFamily="34" charset="0"/>
              </a:rPr>
              <a:t>Purpose</a:t>
            </a:r>
            <a:r>
              <a:rPr lang="en-IE" b="1" dirty="0"/>
              <a:t> </a:t>
            </a:r>
          </a:p>
        </p:txBody>
      </p:sp>
      <p:sp>
        <p:nvSpPr>
          <p:cNvPr id="3" name="Content Placeholder 2"/>
          <p:cNvSpPr>
            <a:spLocks noGrp="1"/>
          </p:cNvSpPr>
          <p:nvPr>
            <p:ph idx="1"/>
          </p:nvPr>
        </p:nvSpPr>
        <p:spPr/>
        <p:txBody>
          <a:bodyPr/>
          <a:lstStyle/>
          <a:p>
            <a:pPr algn="ctr">
              <a:buFontTx/>
              <a:buNone/>
              <a:defRPr/>
            </a:pPr>
            <a:endParaRPr lang="en-GB" sz="3600" b="1" dirty="0">
              <a:latin typeface="Century Gothic" pitchFamily="34" charset="0"/>
            </a:endParaRPr>
          </a:p>
          <a:p>
            <a:pPr algn="ctr">
              <a:buFontTx/>
              <a:buNone/>
              <a:defRPr/>
            </a:pPr>
            <a:endParaRPr lang="en-GB" sz="3600" b="1" dirty="0">
              <a:latin typeface="Century Gothic" pitchFamily="34" charset="0"/>
            </a:endParaRPr>
          </a:p>
          <a:p>
            <a:pPr algn="ctr">
              <a:buFontTx/>
              <a:buNone/>
              <a:defRPr/>
            </a:pPr>
            <a:endParaRPr lang="en-GB" sz="3600" b="1" dirty="0">
              <a:latin typeface="Century Gothic" pitchFamily="34" charset="0"/>
            </a:endParaRPr>
          </a:p>
          <a:p>
            <a:pPr algn="ctr">
              <a:buFontTx/>
              <a:buNone/>
              <a:defRPr/>
            </a:pPr>
            <a:endParaRPr lang="en-GB" sz="3600" b="1" dirty="0">
              <a:latin typeface="Century Gothic" pitchFamily="34" charset="0"/>
            </a:endParaRPr>
          </a:p>
          <a:p>
            <a:pPr algn="ctr">
              <a:buFontTx/>
              <a:buNone/>
              <a:defRPr/>
            </a:pPr>
            <a:endParaRPr lang="en-GB" sz="3600" b="1" dirty="0">
              <a:latin typeface="Century Gothic" pitchFamily="34" charset="0"/>
            </a:endParaRPr>
          </a:p>
          <a:p>
            <a:pPr algn="ctr">
              <a:buFontTx/>
              <a:buNone/>
              <a:defRPr/>
            </a:pPr>
            <a:r>
              <a:rPr lang="en-GB" sz="3600" b="1" dirty="0">
                <a:latin typeface="Century Gothic" pitchFamily="34" charset="0"/>
              </a:rPr>
              <a:t>To help individuals gain independence from addictive behaviour.</a:t>
            </a:r>
          </a:p>
          <a:p>
            <a:pPr>
              <a:buFontTx/>
              <a:buNone/>
              <a:defRPr/>
            </a:pPr>
            <a:endParaRPr lang="en-IE" dirty="0">
              <a:latin typeface="Century Gothic" pitchFamily="34" charset="0"/>
            </a:endParaRPr>
          </a:p>
        </p:txBody>
      </p:sp>
      <p:pic>
        <p:nvPicPr>
          <p:cNvPr id="4100" name="Picture 2" descr="Image result for freedom from addic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447264" y="1557339"/>
            <a:ext cx="4923763" cy="3024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07305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5" end="5"/>
                                            </p:txEl>
                                          </p:spTgt>
                                        </p:tgtEl>
                                        <p:attrNameLst>
                                          <p:attrName>style.visibility</p:attrName>
                                        </p:attrNameLst>
                                      </p:cBhvr>
                                      <p:to>
                                        <p:strVal val="visible"/>
                                      </p:to>
                                    </p:set>
                                    <p:animEffect transition="in" filter="wipe(down)">
                                      <p:cBhvr>
                                        <p:cTn id="7"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en-GB" b="1" dirty="0">
                <a:latin typeface="Century Gothic" pitchFamily="34" charset="0"/>
              </a:rPr>
              <a:t>Mission</a:t>
            </a:r>
          </a:p>
        </p:txBody>
      </p:sp>
      <p:sp>
        <p:nvSpPr>
          <p:cNvPr id="3" name="Content Placeholder 2"/>
          <p:cNvSpPr>
            <a:spLocks noGrp="1"/>
          </p:cNvSpPr>
          <p:nvPr>
            <p:ph idx="1"/>
          </p:nvPr>
        </p:nvSpPr>
        <p:spPr>
          <a:xfrm>
            <a:off x="495300" y="1628775"/>
            <a:ext cx="8915400" cy="4114800"/>
          </a:xfrm>
        </p:spPr>
        <p:txBody>
          <a:bodyPr/>
          <a:lstStyle/>
          <a:p>
            <a:pPr algn="ctr">
              <a:buFontTx/>
              <a:buNone/>
              <a:defRPr/>
            </a:pPr>
            <a:r>
              <a:rPr lang="en-GB" b="1" dirty="0">
                <a:latin typeface="Century Gothic" pitchFamily="34" charset="0"/>
              </a:rPr>
              <a:t>To offer self empowering, science-based, face-to-face support groups for abstaining from a substance or addictive behaviour</a:t>
            </a:r>
            <a:r>
              <a:rPr lang="en-GB" dirty="0">
                <a:latin typeface="Century Gothic" pitchFamily="34" charset="0"/>
              </a:rPr>
              <a:t>.</a:t>
            </a:r>
          </a:p>
        </p:txBody>
      </p:sp>
      <p:sp>
        <p:nvSpPr>
          <p:cNvPr id="6148" name="AutoShape 5" descr="Image result for science based"/>
          <p:cNvSpPr>
            <a:spLocks noChangeAspect="1" noChangeArrowheads="1"/>
          </p:cNvSpPr>
          <p:nvPr/>
        </p:nvSpPr>
        <p:spPr bwMode="auto">
          <a:xfrm>
            <a:off x="0" y="-182563"/>
            <a:ext cx="3302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cs typeface="Arial" charset="0"/>
              </a:defRPr>
            </a:lvl1pPr>
            <a:lvl2pPr marL="742950" indent="-285750">
              <a:defRPr sz="2400">
                <a:solidFill>
                  <a:schemeClr val="tx1"/>
                </a:solidFill>
                <a:latin typeface="Tahoma" pitchFamily="34" charset="0"/>
                <a:cs typeface="Arial" charset="0"/>
              </a:defRPr>
            </a:lvl2pPr>
            <a:lvl3pPr marL="1143000" indent="-228600">
              <a:defRPr sz="2400">
                <a:solidFill>
                  <a:schemeClr val="tx1"/>
                </a:solidFill>
                <a:latin typeface="Tahoma" pitchFamily="34" charset="0"/>
                <a:cs typeface="Arial" charset="0"/>
              </a:defRPr>
            </a:lvl3pPr>
            <a:lvl4pPr marL="1600200" indent="-228600">
              <a:defRPr sz="2400">
                <a:solidFill>
                  <a:schemeClr val="tx1"/>
                </a:solidFill>
                <a:latin typeface="Tahoma" pitchFamily="34" charset="0"/>
                <a:cs typeface="Arial" charset="0"/>
              </a:defRPr>
            </a:lvl4pPr>
            <a:lvl5pPr marL="2057400" indent="-228600">
              <a:defRPr sz="2400">
                <a:solidFill>
                  <a:schemeClr val="tx1"/>
                </a:solidFill>
                <a:latin typeface="Tahoma" pitchFamily="34" charset="0"/>
                <a:cs typeface="Arial" charset="0"/>
              </a:defRPr>
            </a:lvl5pPr>
            <a:lvl6pPr marL="2514600" indent="-228600" eaLnBrk="0" fontAlgn="base" hangingPunct="0">
              <a:spcBef>
                <a:spcPct val="0"/>
              </a:spcBef>
              <a:spcAft>
                <a:spcPct val="0"/>
              </a:spcAft>
              <a:defRPr sz="2400">
                <a:solidFill>
                  <a:schemeClr val="tx1"/>
                </a:solidFill>
                <a:latin typeface="Tahoma" pitchFamily="34" charset="0"/>
                <a:cs typeface="Arial" charset="0"/>
              </a:defRPr>
            </a:lvl6pPr>
            <a:lvl7pPr marL="2971800" indent="-228600" eaLnBrk="0" fontAlgn="base" hangingPunct="0">
              <a:spcBef>
                <a:spcPct val="0"/>
              </a:spcBef>
              <a:spcAft>
                <a:spcPct val="0"/>
              </a:spcAft>
              <a:defRPr sz="2400">
                <a:solidFill>
                  <a:schemeClr val="tx1"/>
                </a:solidFill>
                <a:latin typeface="Tahoma" pitchFamily="34" charset="0"/>
                <a:cs typeface="Arial" charset="0"/>
              </a:defRPr>
            </a:lvl7pPr>
            <a:lvl8pPr marL="3429000" indent="-228600" eaLnBrk="0" fontAlgn="base" hangingPunct="0">
              <a:spcBef>
                <a:spcPct val="0"/>
              </a:spcBef>
              <a:spcAft>
                <a:spcPct val="0"/>
              </a:spcAft>
              <a:defRPr sz="2400">
                <a:solidFill>
                  <a:schemeClr val="tx1"/>
                </a:solidFill>
                <a:latin typeface="Tahoma" pitchFamily="34" charset="0"/>
                <a:cs typeface="Arial" charset="0"/>
              </a:defRPr>
            </a:lvl8pPr>
            <a:lvl9pPr marL="3886200" indent="-228600" eaLnBrk="0" fontAlgn="base" hangingPunct="0">
              <a:spcBef>
                <a:spcPct val="0"/>
              </a:spcBef>
              <a:spcAft>
                <a:spcPct val="0"/>
              </a:spcAft>
              <a:defRPr sz="2400">
                <a:solidFill>
                  <a:schemeClr val="tx1"/>
                </a:solidFill>
                <a:latin typeface="Tahoma" pitchFamily="34" charset="0"/>
                <a:cs typeface="Arial" charset="0"/>
              </a:defRPr>
            </a:lvl9pPr>
          </a:lstStyle>
          <a:p>
            <a:endParaRPr lang="en-IE" altLang="en-US"/>
          </a:p>
        </p:txBody>
      </p:sp>
      <p:sp>
        <p:nvSpPr>
          <p:cNvPr id="6149" name="AutoShape 7" descr="Image result for science based"/>
          <p:cNvSpPr>
            <a:spLocks noChangeAspect="1" noChangeArrowheads="1"/>
          </p:cNvSpPr>
          <p:nvPr/>
        </p:nvSpPr>
        <p:spPr bwMode="auto">
          <a:xfrm>
            <a:off x="0" y="-182563"/>
            <a:ext cx="3302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cs typeface="Arial" charset="0"/>
              </a:defRPr>
            </a:lvl1pPr>
            <a:lvl2pPr marL="742950" indent="-285750">
              <a:defRPr sz="2400">
                <a:solidFill>
                  <a:schemeClr val="tx1"/>
                </a:solidFill>
                <a:latin typeface="Tahoma" pitchFamily="34" charset="0"/>
                <a:cs typeface="Arial" charset="0"/>
              </a:defRPr>
            </a:lvl2pPr>
            <a:lvl3pPr marL="1143000" indent="-228600">
              <a:defRPr sz="2400">
                <a:solidFill>
                  <a:schemeClr val="tx1"/>
                </a:solidFill>
                <a:latin typeface="Tahoma" pitchFamily="34" charset="0"/>
                <a:cs typeface="Arial" charset="0"/>
              </a:defRPr>
            </a:lvl3pPr>
            <a:lvl4pPr marL="1600200" indent="-228600">
              <a:defRPr sz="2400">
                <a:solidFill>
                  <a:schemeClr val="tx1"/>
                </a:solidFill>
                <a:latin typeface="Tahoma" pitchFamily="34" charset="0"/>
                <a:cs typeface="Arial" charset="0"/>
              </a:defRPr>
            </a:lvl4pPr>
            <a:lvl5pPr marL="2057400" indent="-228600">
              <a:defRPr sz="2400">
                <a:solidFill>
                  <a:schemeClr val="tx1"/>
                </a:solidFill>
                <a:latin typeface="Tahoma" pitchFamily="34" charset="0"/>
                <a:cs typeface="Arial" charset="0"/>
              </a:defRPr>
            </a:lvl5pPr>
            <a:lvl6pPr marL="2514600" indent="-228600" eaLnBrk="0" fontAlgn="base" hangingPunct="0">
              <a:spcBef>
                <a:spcPct val="0"/>
              </a:spcBef>
              <a:spcAft>
                <a:spcPct val="0"/>
              </a:spcAft>
              <a:defRPr sz="2400">
                <a:solidFill>
                  <a:schemeClr val="tx1"/>
                </a:solidFill>
                <a:latin typeface="Tahoma" pitchFamily="34" charset="0"/>
                <a:cs typeface="Arial" charset="0"/>
              </a:defRPr>
            </a:lvl6pPr>
            <a:lvl7pPr marL="2971800" indent="-228600" eaLnBrk="0" fontAlgn="base" hangingPunct="0">
              <a:spcBef>
                <a:spcPct val="0"/>
              </a:spcBef>
              <a:spcAft>
                <a:spcPct val="0"/>
              </a:spcAft>
              <a:defRPr sz="2400">
                <a:solidFill>
                  <a:schemeClr val="tx1"/>
                </a:solidFill>
                <a:latin typeface="Tahoma" pitchFamily="34" charset="0"/>
                <a:cs typeface="Arial" charset="0"/>
              </a:defRPr>
            </a:lvl7pPr>
            <a:lvl8pPr marL="3429000" indent="-228600" eaLnBrk="0" fontAlgn="base" hangingPunct="0">
              <a:spcBef>
                <a:spcPct val="0"/>
              </a:spcBef>
              <a:spcAft>
                <a:spcPct val="0"/>
              </a:spcAft>
              <a:defRPr sz="2400">
                <a:solidFill>
                  <a:schemeClr val="tx1"/>
                </a:solidFill>
                <a:latin typeface="Tahoma" pitchFamily="34" charset="0"/>
                <a:cs typeface="Arial" charset="0"/>
              </a:defRPr>
            </a:lvl8pPr>
            <a:lvl9pPr marL="3886200" indent="-228600" eaLnBrk="0" fontAlgn="base" hangingPunct="0">
              <a:spcBef>
                <a:spcPct val="0"/>
              </a:spcBef>
              <a:spcAft>
                <a:spcPct val="0"/>
              </a:spcAft>
              <a:defRPr sz="2400">
                <a:solidFill>
                  <a:schemeClr val="tx1"/>
                </a:solidFill>
                <a:latin typeface="Tahoma" pitchFamily="34" charset="0"/>
                <a:cs typeface="Arial" charset="0"/>
              </a:defRPr>
            </a:lvl9pPr>
          </a:lstStyle>
          <a:p>
            <a:endParaRPr lang="en-IE" altLang="en-US"/>
          </a:p>
        </p:txBody>
      </p:sp>
      <p:pic>
        <p:nvPicPr>
          <p:cNvPr id="6150" name="Picture 9" descr="Image result for support grou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12364" y="4005263"/>
            <a:ext cx="4368271" cy="2673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9924495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95300" y="292101"/>
            <a:ext cx="8915400" cy="904875"/>
          </a:xfrm>
        </p:spPr>
        <p:txBody>
          <a:bodyPr/>
          <a:lstStyle/>
          <a:p>
            <a:pPr algn="ctr">
              <a:defRPr/>
            </a:pPr>
            <a:r>
              <a:rPr lang="en-GB" b="1" dirty="0">
                <a:latin typeface="Century Gothic" panose="020B0502020202020204" pitchFamily="34" charset="0"/>
              </a:rPr>
              <a:t>The Approach</a:t>
            </a:r>
          </a:p>
        </p:txBody>
      </p:sp>
      <p:sp>
        <p:nvSpPr>
          <p:cNvPr id="3" name="Content Placeholder 2"/>
          <p:cNvSpPr>
            <a:spLocks noGrp="1"/>
          </p:cNvSpPr>
          <p:nvPr>
            <p:ph idx="1"/>
          </p:nvPr>
        </p:nvSpPr>
        <p:spPr>
          <a:xfrm>
            <a:off x="495301" y="1412875"/>
            <a:ext cx="5783660" cy="5111750"/>
          </a:xfrm>
        </p:spPr>
        <p:txBody>
          <a:bodyPr/>
          <a:lstStyle/>
          <a:p>
            <a:pPr>
              <a:defRPr/>
            </a:pPr>
            <a:r>
              <a:rPr lang="en-GB" b="1" dirty="0">
                <a:latin typeface="Century Gothic" pitchFamily="34" charset="0"/>
              </a:rPr>
              <a:t>Teaches self-empowerment and self-reliance</a:t>
            </a:r>
          </a:p>
          <a:p>
            <a:pPr>
              <a:defRPr/>
            </a:pPr>
            <a:endParaRPr lang="en-GB" b="1" dirty="0">
              <a:latin typeface="Century Gothic" pitchFamily="34" charset="0"/>
            </a:endParaRPr>
          </a:p>
          <a:p>
            <a:pPr>
              <a:defRPr/>
            </a:pPr>
            <a:endParaRPr lang="en-GB" b="1" dirty="0">
              <a:latin typeface="Century Gothic" pitchFamily="34" charset="0"/>
            </a:endParaRPr>
          </a:p>
          <a:p>
            <a:pPr>
              <a:defRPr/>
            </a:pPr>
            <a:r>
              <a:rPr lang="en-GB" b="1" dirty="0">
                <a:latin typeface="Century Gothic" pitchFamily="34" charset="0"/>
              </a:rPr>
              <a:t>Meetings are educational, supportive &amp; include open discussions </a:t>
            </a:r>
          </a:p>
          <a:p>
            <a:pPr marL="0" indent="0">
              <a:buFontTx/>
              <a:buNone/>
              <a:defRPr/>
            </a:pPr>
            <a:endParaRPr lang="en-GB" b="1" dirty="0">
              <a:latin typeface="Century Gothic" pitchFamily="34" charset="0"/>
            </a:endParaRPr>
          </a:p>
        </p:txBody>
      </p:sp>
      <p:pic>
        <p:nvPicPr>
          <p:cNvPr id="8196" name="Picture 5" descr="Image result for self empowermen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46744" y="1341439"/>
            <a:ext cx="2321719" cy="2143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7" name="Picture 7" descr="Image result for education"/>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91962" y="4292601"/>
            <a:ext cx="2703513" cy="183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79018247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3" end="3"/>
                                            </p:txEl>
                                          </p:spTgt>
                                        </p:tgtEl>
                                        <p:attrNameLst>
                                          <p:attrName>style.visibility</p:attrName>
                                        </p:attrNameLst>
                                      </p:cBhvr>
                                      <p:to>
                                        <p:strVal val="visible"/>
                                      </p:to>
                                    </p:set>
                                    <p:animEffect transition="in" filter="wipe(down)">
                                      <p:cBhvr>
                                        <p:cTn id="1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en-GB" b="1" dirty="0">
                <a:latin typeface="Century Gothic" pitchFamily="34" charset="0"/>
              </a:rPr>
              <a:t>The Approach cont’d</a:t>
            </a:r>
            <a:endParaRPr lang="en-IE" b="1" dirty="0">
              <a:latin typeface="Century Gothic" pitchFamily="34" charset="0"/>
            </a:endParaRPr>
          </a:p>
        </p:txBody>
      </p:sp>
      <p:sp>
        <p:nvSpPr>
          <p:cNvPr id="3" name="Content Placeholder 2"/>
          <p:cNvSpPr>
            <a:spLocks noGrp="1"/>
          </p:cNvSpPr>
          <p:nvPr>
            <p:ph idx="1"/>
          </p:nvPr>
        </p:nvSpPr>
        <p:spPr>
          <a:xfrm>
            <a:off x="495300" y="1628775"/>
            <a:ext cx="6096662" cy="4114800"/>
          </a:xfrm>
        </p:spPr>
        <p:txBody>
          <a:bodyPr/>
          <a:lstStyle/>
          <a:p>
            <a:pPr>
              <a:defRPr/>
            </a:pPr>
            <a:r>
              <a:rPr lang="en-GB" b="1" dirty="0">
                <a:latin typeface="Century Gothic" pitchFamily="34" charset="0"/>
              </a:rPr>
              <a:t>Encourages individuals to recover from addictive behaviours and live satisfying lives </a:t>
            </a:r>
          </a:p>
          <a:p>
            <a:pPr>
              <a:buFontTx/>
              <a:buNone/>
              <a:defRPr/>
            </a:pPr>
            <a:endParaRPr lang="en-GB" b="1" dirty="0">
              <a:latin typeface="Century Gothic" pitchFamily="34" charset="0"/>
            </a:endParaRPr>
          </a:p>
          <a:p>
            <a:pPr>
              <a:defRPr/>
            </a:pPr>
            <a:r>
              <a:rPr lang="en-GB" b="1" dirty="0">
                <a:latin typeface="Century Gothic" pitchFamily="34" charset="0"/>
              </a:rPr>
              <a:t>Teaches techniques for self-directed change</a:t>
            </a:r>
          </a:p>
          <a:p>
            <a:pPr>
              <a:defRPr/>
            </a:pPr>
            <a:endParaRPr lang="en-IE" b="1" dirty="0">
              <a:latin typeface="Century Gothic" pitchFamily="34" charset="0"/>
            </a:endParaRPr>
          </a:p>
        </p:txBody>
      </p:sp>
      <p:sp>
        <p:nvSpPr>
          <p:cNvPr id="9220" name="AutoShape 4" descr="Image result for satisfying life"/>
          <p:cNvSpPr>
            <a:spLocks noChangeAspect="1" noChangeArrowheads="1"/>
          </p:cNvSpPr>
          <p:nvPr/>
        </p:nvSpPr>
        <p:spPr bwMode="auto">
          <a:xfrm>
            <a:off x="0" y="-182563"/>
            <a:ext cx="3302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cs typeface="Arial" charset="0"/>
              </a:defRPr>
            </a:lvl1pPr>
            <a:lvl2pPr marL="742950" indent="-285750">
              <a:defRPr sz="2400">
                <a:solidFill>
                  <a:schemeClr val="tx1"/>
                </a:solidFill>
                <a:latin typeface="Tahoma" pitchFamily="34" charset="0"/>
                <a:cs typeface="Arial" charset="0"/>
              </a:defRPr>
            </a:lvl2pPr>
            <a:lvl3pPr marL="1143000" indent="-228600">
              <a:defRPr sz="2400">
                <a:solidFill>
                  <a:schemeClr val="tx1"/>
                </a:solidFill>
                <a:latin typeface="Tahoma" pitchFamily="34" charset="0"/>
                <a:cs typeface="Arial" charset="0"/>
              </a:defRPr>
            </a:lvl3pPr>
            <a:lvl4pPr marL="1600200" indent="-228600">
              <a:defRPr sz="2400">
                <a:solidFill>
                  <a:schemeClr val="tx1"/>
                </a:solidFill>
                <a:latin typeface="Tahoma" pitchFamily="34" charset="0"/>
                <a:cs typeface="Arial" charset="0"/>
              </a:defRPr>
            </a:lvl4pPr>
            <a:lvl5pPr marL="2057400" indent="-228600">
              <a:defRPr sz="2400">
                <a:solidFill>
                  <a:schemeClr val="tx1"/>
                </a:solidFill>
                <a:latin typeface="Tahoma" pitchFamily="34" charset="0"/>
                <a:cs typeface="Arial" charset="0"/>
              </a:defRPr>
            </a:lvl5pPr>
            <a:lvl6pPr marL="2514600" indent="-228600" eaLnBrk="0" fontAlgn="base" hangingPunct="0">
              <a:spcBef>
                <a:spcPct val="0"/>
              </a:spcBef>
              <a:spcAft>
                <a:spcPct val="0"/>
              </a:spcAft>
              <a:defRPr sz="2400">
                <a:solidFill>
                  <a:schemeClr val="tx1"/>
                </a:solidFill>
                <a:latin typeface="Tahoma" pitchFamily="34" charset="0"/>
                <a:cs typeface="Arial" charset="0"/>
              </a:defRPr>
            </a:lvl6pPr>
            <a:lvl7pPr marL="2971800" indent="-228600" eaLnBrk="0" fontAlgn="base" hangingPunct="0">
              <a:spcBef>
                <a:spcPct val="0"/>
              </a:spcBef>
              <a:spcAft>
                <a:spcPct val="0"/>
              </a:spcAft>
              <a:defRPr sz="2400">
                <a:solidFill>
                  <a:schemeClr val="tx1"/>
                </a:solidFill>
                <a:latin typeface="Tahoma" pitchFamily="34" charset="0"/>
                <a:cs typeface="Arial" charset="0"/>
              </a:defRPr>
            </a:lvl7pPr>
            <a:lvl8pPr marL="3429000" indent="-228600" eaLnBrk="0" fontAlgn="base" hangingPunct="0">
              <a:spcBef>
                <a:spcPct val="0"/>
              </a:spcBef>
              <a:spcAft>
                <a:spcPct val="0"/>
              </a:spcAft>
              <a:defRPr sz="2400">
                <a:solidFill>
                  <a:schemeClr val="tx1"/>
                </a:solidFill>
                <a:latin typeface="Tahoma" pitchFamily="34" charset="0"/>
                <a:cs typeface="Arial" charset="0"/>
              </a:defRPr>
            </a:lvl8pPr>
            <a:lvl9pPr marL="3886200" indent="-228600" eaLnBrk="0" fontAlgn="base" hangingPunct="0">
              <a:spcBef>
                <a:spcPct val="0"/>
              </a:spcBef>
              <a:spcAft>
                <a:spcPct val="0"/>
              </a:spcAft>
              <a:defRPr sz="2400">
                <a:solidFill>
                  <a:schemeClr val="tx1"/>
                </a:solidFill>
                <a:latin typeface="Tahoma" pitchFamily="34" charset="0"/>
                <a:cs typeface="Arial" charset="0"/>
              </a:defRPr>
            </a:lvl9pPr>
          </a:lstStyle>
          <a:p>
            <a:endParaRPr lang="en-IE" altLang="en-US"/>
          </a:p>
        </p:txBody>
      </p:sp>
      <p:sp>
        <p:nvSpPr>
          <p:cNvPr id="9221" name="AutoShape 6" descr="Image result for satisfying life"/>
          <p:cNvSpPr>
            <a:spLocks noChangeAspect="1" noChangeArrowheads="1"/>
          </p:cNvSpPr>
          <p:nvPr/>
        </p:nvSpPr>
        <p:spPr bwMode="auto">
          <a:xfrm>
            <a:off x="0" y="-182563"/>
            <a:ext cx="3302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cs typeface="Arial" charset="0"/>
              </a:defRPr>
            </a:lvl1pPr>
            <a:lvl2pPr marL="742950" indent="-285750">
              <a:defRPr sz="2400">
                <a:solidFill>
                  <a:schemeClr val="tx1"/>
                </a:solidFill>
                <a:latin typeface="Tahoma" pitchFamily="34" charset="0"/>
                <a:cs typeface="Arial" charset="0"/>
              </a:defRPr>
            </a:lvl2pPr>
            <a:lvl3pPr marL="1143000" indent="-228600">
              <a:defRPr sz="2400">
                <a:solidFill>
                  <a:schemeClr val="tx1"/>
                </a:solidFill>
                <a:latin typeface="Tahoma" pitchFamily="34" charset="0"/>
                <a:cs typeface="Arial" charset="0"/>
              </a:defRPr>
            </a:lvl3pPr>
            <a:lvl4pPr marL="1600200" indent="-228600">
              <a:defRPr sz="2400">
                <a:solidFill>
                  <a:schemeClr val="tx1"/>
                </a:solidFill>
                <a:latin typeface="Tahoma" pitchFamily="34" charset="0"/>
                <a:cs typeface="Arial" charset="0"/>
              </a:defRPr>
            </a:lvl4pPr>
            <a:lvl5pPr marL="2057400" indent="-228600">
              <a:defRPr sz="2400">
                <a:solidFill>
                  <a:schemeClr val="tx1"/>
                </a:solidFill>
                <a:latin typeface="Tahoma" pitchFamily="34" charset="0"/>
                <a:cs typeface="Arial" charset="0"/>
              </a:defRPr>
            </a:lvl5pPr>
            <a:lvl6pPr marL="2514600" indent="-228600" eaLnBrk="0" fontAlgn="base" hangingPunct="0">
              <a:spcBef>
                <a:spcPct val="0"/>
              </a:spcBef>
              <a:spcAft>
                <a:spcPct val="0"/>
              </a:spcAft>
              <a:defRPr sz="2400">
                <a:solidFill>
                  <a:schemeClr val="tx1"/>
                </a:solidFill>
                <a:latin typeface="Tahoma" pitchFamily="34" charset="0"/>
                <a:cs typeface="Arial" charset="0"/>
              </a:defRPr>
            </a:lvl6pPr>
            <a:lvl7pPr marL="2971800" indent="-228600" eaLnBrk="0" fontAlgn="base" hangingPunct="0">
              <a:spcBef>
                <a:spcPct val="0"/>
              </a:spcBef>
              <a:spcAft>
                <a:spcPct val="0"/>
              </a:spcAft>
              <a:defRPr sz="2400">
                <a:solidFill>
                  <a:schemeClr val="tx1"/>
                </a:solidFill>
                <a:latin typeface="Tahoma" pitchFamily="34" charset="0"/>
                <a:cs typeface="Arial" charset="0"/>
              </a:defRPr>
            </a:lvl7pPr>
            <a:lvl8pPr marL="3429000" indent="-228600" eaLnBrk="0" fontAlgn="base" hangingPunct="0">
              <a:spcBef>
                <a:spcPct val="0"/>
              </a:spcBef>
              <a:spcAft>
                <a:spcPct val="0"/>
              </a:spcAft>
              <a:defRPr sz="2400">
                <a:solidFill>
                  <a:schemeClr val="tx1"/>
                </a:solidFill>
                <a:latin typeface="Tahoma" pitchFamily="34" charset="0"/>
                <a:cs typeface="Arial" charset="0"/>
              </a:defRPr>
            </a:lvl8pPr>
            <a:lvl9pPr marL="3886200" indent="-228600" eaLnBrk="0" fontAlgn="base" hangingPunct="0">
              <a:spcBef>
                <a:spcPct val="0"/>
              </a:spcBef>
              <a:spcAft>
                <a:spcPct val="0"/>
              </a:spcAft>
              <a:defRPr sz="2400">
                <a:solidFill>
                  <a:schemeClr val="tx1"/>
                </a:solidFill>
                <a:latin typeface="Tahoma" pitchFamily="34" charset="0"/>
                <a:cs typeface="Arial" charset="0"/>
              </a:defRPr>
            </a:lvl9pPr>
          </a:lstStyle>
          <a:p>
            <a:endParaRPr lang="en-IE" altLang="en-US"/>
          </a:p>
        </p:txBody>
      </p:sp>
      <p:sp>
        <p:nvSpPr>
          <p:cNvPr id="9222" name="AutoShape 8" descr="Image result for satisfying life"/>
          <p:cNvSpPr>
            <a:spLocks noChangeAspect="1" noChangeArrowheads="1"/>
          </p:cNvSpPr>
          <p:nvPr/>
        </p:nvSpPr>
        <p:spPr bwMode="auto">
          <a:xfrm>
            <a:off x="0" y="-182563"/>
            <a:ext cx="330200" cy="304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cs typeface="Arial" charset="0"/>
              </a:defRPr>
            </a:lvl1pPr>
            <a:lvl2pPr marL="742950" indent="-285750">
              <a:defRPr sz="2400">
                <a:solidFill>
                  <a:schemeClr val="tx1"/>
                </a:solidFill>
                <a:latin typeface="Tahoma" pitchFamily="34" charset="0"/>
                <a:cs typeface="Arial" charset="0"/>
              </a:defRPr>
            </a:lvl2pPr>
            <a:lvl3pPr marL="1143000" indent="-228600">
              <a:defRPr sz="2400">
                <a:solidFill>
                  <a:schemeClr val="tx1"/>
                </a:solidFill>
                <a:latin typeface="Tahoma" pitchFamily="34" charset="0"/>
                <a:cs typeface="Arial" charset="0"/>
              </a:defRPr>
            </a:lvl3pPr>
            <a:lvl4pPr marL="1600200" indent="-228600">
              <a:defRPr sz="2400">
                <a:solidFill>
                  <a:schemeClr val="tx1"/>
                </a:solidFill>
                <a:latin typeface="Tahoma" pitchFamily="34" charset="0"/>
                <a:cs typeface="Arial" charset="0"/>
              </a:defRPr>
            </a:lvl4pPr>
            <a:lvl5pPr marL="2057400" indent="-228600">
              <a:defRPr sz="2400">
                <a:solidFill>
                  <a:schemeClr val="tx1"/>
                </a:solidFill>
                <a:latin typeface="Tahoma" pitchFamily="34" charset="0"/>
                <a:cs typeface="Arial" charset="0"/>
              </a:defRPr>
            </a:lvl5pPr>
            <a:lvl6pPr marL="2514600" indent="-228600" eaLnBrk="0" fontAlgn="base" hangingPunct="0">
              <a:spcBef>
                <a:spcPct val="0"/>
              </a:spcBef>
              <a:spcAft>
                <a:spcPct val="0"/>
              </a:spcAft>
              <a:defRPr sz="2400">
                <a:solidFill>
                  <a:schemeClr val="tx1"/>
                </a:solidFill>
                <a:latin typeface="Tahoma" pitchFamily="34" charset="0"/>
                <a:cs typeface="Arial" charset="0"/>
              </a:defRPr>
            </a:lvl6pPr>
            <a:lvl7pPr marL="2971800" indent="-228600" eaLnBrk="0" fontAlgn="base" hangingPunct="0">
              <a:spcBef>
                <a:spcPct val="0"/>
              </a:spcBef>
              <a:spcAft>
                <a:spcPct val="0"/>
              </a:spcAft>
              <a:defRPr sz="2400">
                <a:solidFill>
                  <a:schemeClr val="tx1"/>
                </a:solidFill>
                <a:latin typeface="Tahoma" pitchFamily="34" charset="0"/>
                <a:cs typeface="Arial" charset="0"/>
              </a:defRPr>
            </a:lvl7pPr>
            <a:lvl8pPr marL="3429000" indent="-228600" eaLnBrk="0" fontAlgn="base" hangingPunct="0">
              <a:spcBef>
                <a:spcPct val="0"/>
              </a:spcBef>
              <a:spcAft>
                <a:spcPct val="0"/>
              </a:spcAft>
              <a:defRPr sz="2400">
                <a:solidFill>
                  <a:schemeClr val="tx1"/>
                </a:solidFill>
                <a:latin typeface="Tahoma" pitchFamily="34" charset="0"/>
                <a:cs typeface="Arial" charset="0"/>
              </a:defRPr>
            </a:lvl8pPr>
            <a:lvl9pPr marL="3886200" indent="-228600" eaLnBrk="0" fontAlgn="base" hangingPunct="0">
              <a:spcBef>
                <a:spcPct val="0"/>
              </a:spcBef>
              <a:spcAft>
                <a:spcPct val="0"/>
              </a:spcAft>
              <a:defRPr sz="2400">
                <a:solidFill>
                  <a:schemeClr val="tx1"/>
                </a:solidFill>
                <a:latin typeface="Tahoma" pitchFamily="34" charset="0"/>
                <a:cs typeface="Arial" charset="0"/>
              </a:defRPr>
            </a:lvl9pPr>
          </a:lstStyle>
          <a:p>
            <a:endParaRPr lang="en-IE" altLang="en-US"/>
          </a:p>
        </p:txBody>
      </p:sp>
      <p:pic>
        <p:nvPicPr>
          <p:cNvPr id="9223" name="Picture 10" descr="http://lifepalette.com/wp-content/uploads/2015/01/image1.jpg">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518010" y="2060575"/>
            <a:ext cx="3116263" cy="1258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4" name="AutoShape 12" descr="data:image/jpeg;base64,/9j/4AAQSkZJRgABAQAAAQABAAD/2wCEAAkGBxAQDRIPDxQRDw8QFBAUEBQNDxQPDxQUGBQWGBQUFhUYHCosGBolHxQVITIhJSkrLi4xGB8zODMsNygtLi4BCgoKDg0OGhAQGjYkHyUsLCwsLCwsLCwsLCwsLywsLCwsLCwsLCwsLCwsLCwsLCwsLCwsLCwsLCwsLCwsLCwsLP/AABEIAJ8A8AMBEQACEQEDEQH/xAAcAAEAAgMBAQEAAAAAAAAAAAAAAQUEBgcDAgj/xABAEAABAwIEAgYGBwYHAQAAAAABAAIDBBEFBhIhMVEHEyJBYXEUMoGRobEzQlKCksHRFSNig7LSFkNEcqLi8Bf/xAAbAQEAAgMBAQAAAAAAAAAAAAAABAUBAgMGB//EACsRAQACAgEEAQMDBAMAAAAAAAABAgMEEQUSITETFCIyBkFRFUJScTNTgf/aAAwDAQACEQMRAD8A7igICAgICAgICAgICAghAQEYSjIgICAgICAgICAgICAgICAgICAgICAgICAggoOPZx6R6ltW+Kkc2OKJxZq0hxe4bE78Be4UDLs27uKvW6HRcU4Yvm9yt+jPPE9ZUOpaote8tL4ntGkm3rNIHsN11wZpvPEoHVum49ekZMfp0pSlClAQEBAQEBAQEBAQEBAQQgICAgICAgICAgICAeCMw5PiWQYKAPr55zKyLW/q3RAa3OvpbfVzI9yh2161+6Xo8XVsuzEYaV/9a70PUrjirCOEccjnHlcABc9fzflM6zMU1e2ffLvSsHjxAQEBAQEBAQEBAQEBAQEBAQEBAQEBAQEBAQEHLenGtcI6SAeq8zSO+4GBv9Z9yh7c+Ih6P9PY4m97T+yz6HcJbFh5qOMlQ43PJjbhrR8T7VvrU4ryj9c2JyZ+znxDf1JUggICAgICAgICAgICAgICAgICAgICAgICAgICDnHStj7KaSnjNPT1L3NkdepaXBrQWizbcz49wUbYyRXjwvOkats8WmL9v+mzZCxQVWHRytjZBu5pZELRgg2Okcl1xWi1eVfv4Jw5ppM8thXRDEBAQEBAQEBAQEBAQEBAQEBAQEBAQEBAQEBAKDX80Zfp60M6+Fszo9WglxYRqtfceQWl6Rb2ka+zkw/hKxwajjp4GQRMEbGCzQDce9bViIjw55clslptafLPWXMQEBAQEBAQEBAQEBAQEEoCAgICAgICAgICAg+ZPVNuNjZBTtxEc0EivBIA3JIsguUBAQEBAQEBAQEBAQEBAQEBAQEBAQEBAQEBAQQUGnZioXF+qmD7k9oWBj8xvcIPPJ80TnPeXCZ8ZsS1w0s493PY+5BujHAi43BQfSAgICAgICAgICAgICAgICAgICCEBAQEBAQEGLXyaQPElBrGC4wZ2vce6R4HkDYIKn03q/2mW7Wc1wt9owgfkEG7ZekLqSMnjYILFAQEBAQEBBKAgICAgICCEBAQEBAQEBAQEBAQVmNmwYfEj5INBwCdsMk8biG2kNrnmSgxa1miKsfr1moew7NLQ0bNtc8UHTMDZppYx4IM9AQEBAQEBAQEBAQEBAQEBAQEBAQEBAQEBBCCux76EHc2cDsLnvQaXl8RyNllc3UXSPsbuF2g9m4vyQZWM6BSTaWsb2HcGjkjLcMILTTRFp1AsabnvuEYZiAgICAgICAgICAgICCUEICAgICCEBAQLoF0EXQLoMDGo5HQEReuCCNrnig07DonMZJ2dJfI9wY03sSeA9t0Zh5YHJ6ZGWSghsrnMcGncDhx9qwy6FDGGNDW7NaAAstXpdAQEBBN0YefXNvbULjjuFp8lIniZYm1f5fYcFmLRPpnmBbMpQEBAQEBAQEBBCCUEIIugXQRdBF0EXQRqQNaDVqe3pDR/GD8UZVGVTpnc3lMfmVgh0HUssMGsxiGJ2h7rOte1u5RNjdx4fyR8uxTH+TAlzZTt8fvBQbdYp/bWZR56hX9oeBzWXfRxPf5Nc75Ba/1LNb8MbX6zJP41P2tXP8AUgcPEt0/1FY+o3r+qcHy7Nv7U2xJ/c1nm8D5BPh3re7cHZsz+7w/w3VOcXmSJj3cSGueT57hc/6TkvPde/lz+gtaebWZmD4RUMk1TPFmcBGTZ/iQeHkpWno5MV+bW8O+vrXpbmZbErZPEEoCAgICAgICCEBBCCEBBBQQUHwUPDzc5Bg4hXCJmo8LjigpHUgluWyhhPAkbhBr2AYgyGskglA1see0wnS4/aAPNB0OjrRI3UOBQVuaaqnjgL5jAH2Ii68gDVba1+K52rjmYnI76+r8+SImvPDTKCtxRwvA2leOcPUu+Ss6U0OPC7nU0K/lWYWLcQx4f5LT5Nj/AFXSKaTX4em/zKf2xjo/04P3B/etvj0/5Ph6d/lJ/iDGx/pQf5X/AHT4dT+WPpunz/ekZnxgcaS/lE7+9Pp9b/I+j0f+wObsVHGjd7In/qn02t/kzGjpftkU7c618Ejutu25LgypjLdieDeBIHBSY09e9fEptem6WWn228w3jKuY5qy/WU8kLQLh5BDHeA1WKq9jBXHPi3Kh3dTHgn7L8tkUVASgICCUEIIQEBAQEEIIQVGN5koqJt6qeOI9zS4GQ+TBuViZdK4rW9Q5rmDppF9GHwaydhJU3A8NMbdz7SFrNkqupEebyZOxTMtTMJXBop3EF3pcQjbp79DRYhI5a5fiiPDfM05spsPa3rrvkf6scdi+3e434Ba5M1ae1Zmz1xsTAM1UuIvfFE2QOY0Od1jLNsTa1x3+CY8sX9M4s0ZPSmzJidBRTdU988byNVoW6m235gj3K11OnZdmOaGTPWntm5ZFDXQmWIdZpcWu65oMgPiO665bWnk1rdt22PJF45hYzYgYD1fV9UwbMcR2CPMcF5bqG5s4Z+2nhYYcVLe5V2M4FRYg5r6kPZIBpa+OQgW8uHwXDB1jFm+3L4lOxWza3/FKin6Ki3t0lUQe7rGi/wCJhCtq4q3jmlkqvW7R4yV5eJwvMNH9FI6do7mvDwfY/wDVbdmWv4y6Rs9Ozx99OJTH0i4nTHTV0t7cdcUkB/FuE+bJX3B/TNLLHOPJwu8P6WKR+0sckR8LSN+C3rt1/eEbJ0HNHmlolslDnLDprBlREHH6sjurd/yXWuelvUq/L03ax+6Su45WOF2ua4c2kH5LpE8/uhzW1fcPGSngkku5sb5I+YDntB+XBbxeY8Q2i2SsePEMsBay5+5SjWBGRBKAgICAghAQeVRUMjaXyOaxg3LnuDWjzJWGYiZ9NDzB0tYdT3bATWScodo/xnb3XWO6Emmra3tzyu6QsZxN5io2OjadtNEwlwH8Up4fBa8ykRhxY/bPwPofq6h3W4hMYtW7gw9bMfN7u/3rMVlpbbiPwh03L2RcPoR+5iaX/bl/eSH2lbcIls1re5eub8yxYfT63WdK64ijvu4j8hcXK55cnbCLmzRijy4a41WJVvfLUTH7rR+TQoEd2W3lVVi2a7uOVMtxUFOImdpx3keRu53eSrGlOyPC2x44pXiGvdKOXPSKbr4xeaDURbi5u2pvwurzo+78GXiZ8S02ccXq5tkfMRoKsSE/uZLNmHh3O9i9P1PSjawePcelfhydlvL9ANayVl9ntcPAghfP8mOI+2y4rbxzCoqsvW7VO7QfsO7UZ9nd7FS7fR8WXzXxKVi2rV9sFtZLTutIDEefGI+1UNsO5o25r5hM7sWWPK6pMXadnjT4jgrbU67S09uXxKNk1JjzWVjpY9v1XA+AIV7jyUyRzWeUWe+sqfEMn0E/0lPHfm1ul3vCzbFWfaRj3s2P1ZrOIdE1I7eGWaE8iRKz3OF/iuNtWs+lji69np+XlpmP5brMLfH1U0snWF2n0ZkoI02vqDbj6wXC+K1PxW+t1HBt+MtYYWHS4oyo9JhjqzMfWc6GQ6vBwI3C51jLE9yVmyaF8fxzxw7XlTFZ6mn11MD6aUHS5rxYHYdpt+5WWO1pjy8Zt4sePJxjnmF2tvCKlZEIJQEBAQEGHilcynhfNIQ1kbXOcTyAuktq17p4fnX/AOoYm2pmnjm0tmcSI5Gh8bB9UNB4ECy58ytI1sc1jlSVeMVGIztFZVbE+tUPIhZ46RsPcnttMUxxzDr2W+h2kjs+re6qdt2R2IR7BufaVtFUG+zeXR6DDYYGBkMbI2juY0NHwWyNMzPtkowqMzY/DQ05mlPgxoPae62zQueS8Ujy5ZssY45cCxjFKivqusku+WQ6Y2M3A5MaP/c1WzacllPNrZruxZAyg2hh1yWdUyAGR32eTR4BWOHF2QtsGGMcNwIXWOHd4zRhwIPekTx6PccOAZ+y/wChVrg0Whm1Pj5DftN9n5r3vRt2M+Ptn3Cp2MXZblvPRNmbXH6FMe3GLwkndzO9vmFS9c0Oy3zU9SkambmOyXTAvOcpz4lha8WcA4HuIuFrakWjiWYmY9KOry9p7VO7QfsP7UZ/RU250bFk818SlYtq1fEq5lZJA/TIHQu7jxjd5FUF8W1o25rPhMi2PNC5gxrbtjfm1Wev+oI7eMkeUfJpefDMocQEpIta3Dv2Vp0/qEbXdwj5sM42bYFWbjzMJ0hODmU2RgQSgICAgICCEGNiFBFUROimaJI3izmuF2kciEInieYU8OSMMZ6tLAP5YTiG/wAlp9yzIsuUTfVp4R/Lb+icMd9v5WgFkajjZBzbFukuakq5Keel2Y46HNlILmX7LrFu+3iouTPNJ44Qsu1OO3Ew5xmbME1fUGaXYC4jYPVY3kPHmVCyZJvKuy5pyS2Toylw6GTraqZoqnkNiY9rrNue4gbuOyla/bCZqdkf7dqAU1ZJKSPgoNA6SJ8PqKZ8D6iBlREbsBkaXteO4gbjkrnpdc9MsWrXwjbE1mvEuRYdWSQyMmjOmRhDm+fI+C9rmxVz4+20eJVdbTW3MOuxdKlII26o5nSEC7WNv2uQ5rx2XoeaszMzHCyps1lvlHP1kbH2LdTWuLXes0kXLT4hUl68TMJUTzD2stWVViWDmZ+oSyM/hFi3zsQq7c0K7HuXfHmmnpgOy9MPVmB/3xj8iqy/6fxz6l3jdn92XhOGzRvJkcxwttoBBU3p/TvpbTMT7cs+f5F0ArZGSsggICAgIPpBCAgICAgICCCEGpZ4yYzEIwWkRzs9R5FxbvBHeCuWTHFocM2GMkNfwzoigBvUzSyn7Mdo2fK/xXOuvEe3KmnSPbcMJylQ0tuphja4fWLQ53vK7VxxCRXHFfULwBbugUHwQn+z21jHciUFY4vkj0yO3L4joeTzJHFTsG/mw/jLlfDW3tpOKdEszN6SYSDubUAB34m/orrB+oJjxeEa+nz6XGROj007/SK0NdOPo2NOpjPG9t3eKidR6tOf7aem+HXivmXR2tsqJLfSAgICCUBAQEBAQEBAQEBAQEBAQEBAsgICD5KD5QSEH0EBAQSgICAgICAgICAgIJQf/9k=">
            <a:hlinkClick r:id="rId4"/>
          </p:cNvPr>
          <p:cNvSpPr>
            <a:spLocks noChangeAspect="1" noChangeArrowheads="1"/>
          </p:cNvSpPr>
          <p:nvPr/>
        </p:nvSpPr>
        <p:spPr bwMode="auto">
          <a:xfrm>
            <a:off x="2072680" y="-1130301"/>
            <a:ext cx="3095625" cy="18954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cs typeface="Arial" charset="0"/>
              </a:defRPr>
            </a:lvl1pPr>
            <a:lvl2pPr marL="742950" indent="-285750">
              <a:defRPr sz="2400">
                <a:solidFill>
                  <a:schemeClr val="tx1"/>
                </a:solidFill>
                <a:latin typeface="Tahoma" pitchFamily="34" charset="0"/>
                <a:cs typeface="Arial" charset="0"/>
              </a:defRPr>
            </a:lvl2pPr>
            <a:lvl3pPr marL="1143000" indent="-228600">
              <a:defRPr sz="2400">
                <a:solidFill>
                  <a:schemeClr val="tx1"/>
                </a:solidFill>
                <a:latin typeface="Tahoma" pitchFamily="34" charset="0"/>
                <a:cs typeface="Arial" charset="0"/>
              </a:defRPr>
            </a:lvl3pPr>
            <a:lvl4pPr marL="1600200" indent="-228600">
              <a:defRPr sz="2400">
                <a:solidFill>
                  <a:schemeClr val="tx1"/>
                </a:solidFill>
                <a:latin typeface="Tahoma" pitchFamily="34" charset="0"/>
                <a:cs typeface="Arial" charset="0"/>
              </a:defRPr>
            </a:lvl4pPr>
            <a:lvl5pPr marL="2057400" indent="-228600">
              <a:defRPr sz="2400">
                <a:solidFill>
                  <a:schemeClr val="tx1"/>
                </a:solidFill>
                <a:latin typeface="Tahoma" pitchFamily="34" charset="0"/>
                <a:cs typeface="Arial" charset="0"/>
              </a:defRPr>
            </a:lvl5pPr>
            <a:lvl6pPr marL="2514600" indent="-228600" eaLnBrk="0" fontAlgn="base" hangingPunct="0">
              <a:spcBef>
                <a:spcPct val="0"/>
              </a:spcBef>
              <a:spcAft>
                <a:spcPct val="0"/>
              </a:spcAft>
              <a:defRPr sz="2400">
                <a:solidFill>
                  <a:schemeClr val="tx1"/>
                </a:solidFill>
                <a:latin typeface="Tahoma" pitchFamily="34" charset="0"/>
                <a:cs typeface="Arial" charset="0"/>
              </a:defRPr>
            </a:lvl6pPr>
            <a:lvl7pPr marL="2971800" indent="-228600" eaLnBrk="0" fontAlgn="base" hangingPunct="0">
              <a:spcBef>
                <a:spcPct val="0"/>
              </a:spcBef>
              <a:spcAft>
                <a:spcPct val="0"/>
              </a:spcAft>
              <a:defRPr sz="2400">
                <a:solidFill>
                  <a:schemeClr val="tx1"/>
                </a:solidFill>
                <a:latin typeface="Tahoma" pitchFamily="34" charset="0"/>
                <a:cs typeface="Arial" charset="0"/>
              </a:defRPr>
            </a:lvl7pPr>
            <a:lvl8pPr marL="3429000" indent="-228600" eaLnBrk="0" fontAlgn="base" hangingPunct="0">
              <a:spcBef>
                <a:spcPct val="0"/>
              </a:spcBef>
              <a:spcAft>
                <a:spcPct val="0"/>
              </a:spcAft>
              <a:defRPr sz="2400">
                <a:solidFill>
                  <a:schemeClr val="tx1"/>
                </a:solidFill>
                <a:latin typeface="Tahoma" pitchFamily="34" charset="0"/>
                <a:cs typeface="Arial" charset="0"/>
              </a:defRPr>
            </a:lvl8pPr>
            <a:lvl9pPr marL="3886200" indent="-228600" eaLnBrk="0" fontAlgn="base" hangingPunct="0">
              <a:spcBef>
                <a:spcPct val="0"/>
              </a:spcBef>
              <a:spcAft>
                <a:spcPct val="0"/>
              </a:spcAft>
              <a:defRPr sz="2400">
                <a:solidFill>
                  <a:schemeClr val="tx1"/>
                </a:solidFill>
                <a:latin typeface="Tahoma" pitchFamily="34" charset="0"/>
                <a:cs typeface="Arial" charset="0"/>
              </a:defRPr>
            </a:lvl9pPr>
          </a:lstStyle>
          <a:p>
            <a:endParaRPr lang="en-IE" altLang="en-US"/>
          </a:p>
        </p:txBody>
      </p:sp>
      <p:sp>
        <p:nvSpPr>
          <p:cNvPr id="9225" name="AutoShape 14" descr="data:image/jpeg;base64,/9j/4AAQSkZJRgABAQAAAQABAAD/2wCEAAkGBxAQDRIPDxQRDw8QFBAUEBQNDxQPDxQUGBQWGBQUFhUYHCosGBolHxQVITIhJSkrLi4xGB8zODMsNygtLi4BCgoKDg0OGhAQGjYkHyUsLCwsLCwsLCwsLCwsLywsLCwsLCwsLCwsLCwsLCwsLCwsLCwsLCwsLCwsLCwsLCwsLP/AABEIAJ8A8AMBEQACEQEDEQH/xAAcAAEAAgMBAQEAAAAAAAAAAAAAAQUEBgcDAgj/xABAEAABAwIEAgYGBwYHAQAAAAABAAIDBBEFBhIhMVEHEyJBYXEUMoGRobEzQlKCksHRFSNig7LSFkNEcqLi8Bf/xAAbAQEAAgMBAQAAAAAAAAAAAAAABAUBAgMGB//EACsRAQACAgEEAQMDBAMAAAAAAAABAgMEEQUSITETFCIyBkFRFUJScTNTgf/aAAwDAQACEQMRAD8A7igICAgICAgICAgICAghAQEYSjIgICAgICAgICAgICAgICAgICAgICAgICAggoOPZx6R6ltW+Kkc2OKJxZq0hxe4bE78Be4UDLs27uKvW6HRcU4Yvm9yt+jPPE9ZUOpaote8tL4ntGkm3rNIHsN11wZpvPEoHVum49ekZMfp0pSlClAQEBAQEBAQEBAQEBAQQgICAgICAgICAgICAeCMw5PiWQYKAPr55zKyLW/q3RAa3OvpbfVzI9yh2161+6Xo8XVsuzEYaV/9a70PUrjirCOEccjnHlcABc9fzflM6zMU1e2ffLvSsHjxAQEBAQEBAQEBAQEBAQEBAQEBAQEBAQEBAQEHLenGtcI6SAeq8zSO+4GBv9Z9yh7c+Ih6P9PY4m97T+yz6HcJbFh5qOMlQ43PJjbhrR8T7VvrU4ryj9c2JyZ+znxDf1JUggICAgICAgICAgICAgICAgICAgICAgICAgICDnHStj7KaSnjNPT1L3NkdepaXBrQWizbcz49wUbYyRXjwvOkats8WmL9v+mzZCxQVWHRytjZBu5pZELRgg2Okcl1xWi1eVfv4Jw5ppM8thXRDEBAQEBAQEBAQEBAQEBAQEBAQEBAQEBAQEBAKDX80Zfp60M6+Fszo9WglxYRqtfceQWl6Rb2ka+zkw/hKxwajjp4GQRMEbGCzQDce9bViIjw55clslptafLPWXMQEBAQEBAQEBAQEBAQEEoCAgICAgICAgICAg+ZPVNuNjZBTtxEc0EivBIA3JIsguUBAQEBAQEBAQEBAQEBAQEBAQEBAQEBAQEBAQQUGnZioXF+qmD7k9oWBj8xvcIPPJ80TnPeXCZ8ZsS1w0s493PY+5BujHAi43BQfSAgICAgICAgICAgICAgICAgICCEBAQEBAQEGLXyaQPElBrGC4wZ2vce6R4HkDYIKn03q/2mW7Wc1wt9owgfkEG7ZekLqSMnjYILFAQEBAQEBBKAgICAgICCEBAQEBAQEBAQEBAQVmNmwYfEj5INBwCdsMk8biG2kNrnmSgxa1miKsfr1moew7NLQ0bNtc8UHTMDZppYx4IM9AQEBAQEBAQEBAQEBAQEBAQEBAQEBAQEBBCCux76EHc2cDsLnvQaXl8RyNllc3UXSPsbuF2g9m4vyQZWM6BSTaWsb2HcGjkjLcMILTTRFp1AsabnvuEYZiAgICAgICAgICAgICCUEICAgICCEBAQLoF0EXQLoMDGo5HQEReuCCNrnig07DonMZJ2dJfI9wY03sSeA9t0Zh5YHJ6ZGWSghsrnMcGncDhx9qwy6FDGGNDW7NaAAstXpdAQEBBN0YefXNvbULjjuFp8lIniZYm1f5fYcFmLRPpnmBbMpQEBAQEBAQEBBCCUEIIugXQRdBF0EXQRqQNaDVqe3pDR/GD8UZVGVTpnc3lMfmVgh0HUssMGsxiGJ2h7rOte1u5RNjdx4fyR8uxTH+TAlzZTt8fvBQbdYp/bWZR56hX9oeBzWXfRxPf5Nc75Ba/1LNb8MbX6zJP41P2tXP8AUgcPEt0/1FY+o3r+qcHy7Nv7U2xJ/c1nm8D5BPh3re7cHZsz+7w/w3VOcXmSJj3cSGueT57hc/6TkvPde/lz+gtaebWZmD4RUMk1TPFmcBGTZ/iQeHkpWno5MV+bW8O+vrXpbmZbErZPEEoCAgICAgICCEBBCCEBBBQQUHwUPDzc5Bg4hXCJmo8LjigpHUgluWyhhPAkbhBr2AYgyGskglA1see0wnS4/aAPNB0OjrRI3UOBQVuaaqnjgL5jAH2Ii68gDVba1+K52rjmYnI76+r8+SImvPDTKCtxRwvA2leOcPUu+Ss6U0OPC7nU0K/lWYWLcQx4f5LT5Nj/AFXSKaTX4em/zKf2xjo/04P3B/etvj0/5Ph6d/lJ/iDGx/pQf5X/AHT4dT+WPpunz/ekZnxgcaS/lE7+9Pp9b/I+j0f+wObsVHGjd7In/qn02t/kzGjpftkU7c618Ejutu25LgypjLdieDeBIHBSY09e9fEptem6WWn228w3jKuY5qy/WU8kLQLh5BDHeA1WKq9jBXHPi3Kh3dTHgn7L8tkUVASgICCUEIIQEBAQEEIIQVGN5koqJt6qeOI9zS4GQ+TBuViZdK4rW9Q5rmDppF9GHwaydhJU3A8NMbdz7SFrNkqupEebyZOxTMtTMJXBop3EF3pcQjbp79DRYhI5a5fiiPDfM05spsPa3rrvkf6scdi+3e434Ba5M1ae1Zmz1xsTAM1UuIvfFE2QOY0Od1jLNsTa1x3+CY8sX9M4s0ZPSmzJidBRTdU988byNVoW6m235gj3K11OnZdmOaGTPWntm5ZFDXQmWIdZpcWu65oMgPiO665bWnk1rdt22PJF45hYzYgYD1fV9UwbMcR2CPMcF5bqG5s4Z+2nhYYcVLe5V2M4FRYg5r6kPZIBpa+OQgW8uHwXDB1jFm+3L4lOxWza3/FKin6Ki3t0lUQe7rGi/wCJhCtq4q3jmlkqvW7R4yV5eJwvMNH9FI6do7mvDwfY/wDVbdmWv4y6Rs9Ozx99OJTH0i4nTHTV0t7cdcUkB/FuE+bJX3B/TNLLHOPJwu8P6WKR+0sckR8LSN+C3rt1/eEbJ0HNHmlolslDnLDprBlREHH6sjurd/yXWuelvUq/L03ax+6Su45WOF2ua4c2kH5LpE8/uhzW1fcPGSngkku5sb5I+YDntB+XBbxeY8Q2i2SsePEMsBay5+5SjWBGRBKAgICAghAQeVRUMjaXyOaxg3LnuDWjzJWGYiZ9NDzB0tYdT3bATWScodo/xnb3XWO6Emmra3tzyu6QsZxN5io2OjadtNEwlwH8Up4fBa8ykRhxY/bPwPofq6h3W4hMYtW7gw9bMfN7u/3rMVlpbbiPwh03L2RcPoR+5iaX/bl/eSH2lbcIls1re5eub8yxYfT63WdK64ijvu4j8hcXK55cnbCLmzRijy4a41WJVvfLUTH7rR+TQoEd2W3lVVi2a7uOVMtxUFOImdpx3keRu53eSrGlOyPC2x44pXiGvdKOXPSKbr4xeaDURbi5u2pvwurzo+78GXiZ8S02ccXq5tkfMRoKsSE/uZLNmHh3O9i9P1PSjawePcelfhydlvL9ANayVl9ntcPAghfP8mOI+2y4rbxzCoqsvW7VO7QfsO7UZ9nd7FS7fR8WXzXxKVi2rV9sFtZLTutIDEefGI+1UNsO5o25r5hM7sWWPK6pMXadnjT4jgrbU67S09uXxKNk1JjzWVjpY9v1XA+AIV7jyUyRzWeUWe+sqfEMn0E/0lPHfm1ul3vCzbFWfaRj3s2P1ZrOIdE1I7eGWaE8iRKz3OF/iuNtWs+lji69np+XlpmP5brMLfH1U0snWF2n0ZkoI02vqDbj6wXC+K1PxW+t1HBt+MtYYWHS4oyo9JhjqzMfWc6GQ6vBwI3C51jLE9yVmyaF8fxzxw7XlTFZ6mn11MD6aUHS5rxYHYdpt+5WWO1pjy8Zt4sePJxjnmF2tvCKlZEIJQEBAQEGHilcynhfNIQ1kbXOcTyAuktq17p4fnX/AOoYm2pmnjm0tmcSI5Gh8bB9UNB4ECy58ytI1sc1jlSVeMVGIztFZVbE+tUPIhZ46RsPcnttMUxxzDr2W+h2kjs+re6qdt2R2IR7BufaVtFUG+zeXR6DDYYGBkMbI2juY0NHwWyNMzPtkowqMzY/DQ05mlPgxoPae62zQueS8Ujy5ZssY45cCxjFKivqusku+WQ6Y2M3A5MaP/c1WzacllPNrZruxZAyg2hh1yWdUyAGR32eTR4BWOHF2QtsGGMcNwIXWOHd4zRhwIPekTx6PccOAZ+y/wChVrg0Whm1Pj5DftN9n5r3vRt2M+Ptn3Cp2MXZblvPRNmbXH6FMe3GLwkndzO9vmFS9c0Oy3zU9SkambmOyXTAvOcpz4lha8WcA4HuIuFrakWjiWYmY9KOry9p7VO7QfsP7UZ/RU250bFk818SlYtq1fEq5lZJA/TIHQu7jxjd5FUF8W1o25rPhMi2PNC5gxrbtjfm1Wev+oI7eMkeUfJpefDMocQEpIta3Dv2Vp0/qEbXdwj5sM42bYFWbjzMJ0hODmU2RgQSgICAgICCEGNiFBFUROimaJI3izmuF2kciEInieYU8OSMMZ6tLAP5YTiG/wAlp9yzIsuUTfVp4R/Lb+icMd9v5WgFkajjZBzbFukuakq5Keel2Y46HNlILmX7LrFu+3iouTPNJ44Qsu1OO3Ew5xmbME1fUGaXYC4jYPVY3kPHmVCyZJvKuy5pyS2Toylw6GTraqZoqnkNiY9rrNue4gbuOyla/bCZqdkf7dqAU1ZJKSPgoNA6SJ8PqKZ8D6iBlREbsBkaXteO4gbjkrnpdc9MsWrXwjbE1mvEuRYdWSQyMmjOmRhDm+fI+C9rmxVz4+20eJVdbTW3MOuxdKlII26o5nSEC7WNv2uQ5rx2XoeaszMzHCyps1lvlHP1kbH2LdTWuLXes0kXLT4hUl68TMJUTzD2stWVViWDmZ+oSyM/hFi3zsQq7c0K7HuXfHmmnpgOy9MPVmB/3xj8iqy/6fxz6l3jdn92XhOGzRvJkcxwttoBBU3p/TvpbTMT7cs+f5F0ArZGSsggICAgIPpBCAgICAgICCCEGpZ4yYzEIwWkRzs9R5FxbvBHeCuWTHFocM2GMkNfwzoigBvUzSyn7Mdo2fK/xXOuvEe3KmnSPbcMJylQ0tuphja4fWLQ53vK7VxxCRXHFfULwBbugUHwQn+z21jHciUFY4vkj0yO3L4joeTzJHFTsG/mw/jLlfDW3tpOKdEszN6SYSDubUAB34m/orrB+oJjxeEa+nz6XGROj007/SK0NdOPo2NOpjPG9t3eKidR6tOf7aem+HXivmXR2tsqJLfSAgICCUBAQEBAQEBAQEBAQEBAQEBAsgICD5KD5QSEH0EBAQSgICAgICAgICAgIJQf/9k=">
            <a:hlinkClick r:id="rId4"/>
          </p:cNvPr>
          <p:cNvSpPr>
            <a:spLocks noChangeAspect="1" noChangeArrowheads="1"/>
          </p:cNvSpPr>
          <p:nvPr/>
        </p:nvSpPr>
        <p:spPr bwMode="auto">
          <a:xfrm>
            <a:off x="3159258" y="-458788"/>
            <a:ext cx="3095625" cy="18954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ahoma" pitchFamily="34" charset="0"/>
                <a:cs typeface="Arial" charset="0"/>
              </a:defRPr>
            </a:lvl1pPr>
            <a:lvl2pPr marL="742950" indent="-285750">
              <a:defRPr sz="2400">
                <a:solidFill>
                  <a:schemeClr val="tx1"/>
                </a:solidFill>
                <a:latin typeface="Tahoma" pitchFamily="34" charset="0"/>
                <a:cs typeface="Arial" charset="0"/>
              </a:defRPr>
            </a:lvl2pPr>
            <a:lvl3pPr marL="1143000" indent="-228600">
              <a:defRPr sz="2400">
                <a:solidFill>
                  <a:schemeClr val="tx1"/>
                </a:solidFill>
                <a:latin typeface="Tahoma" pitchFamily="34" charset="0"/>
                <a:cs typeface="Arial" charset="0"/>
              </a:defRPr>
            </a:lvl3pPr>
            <a:lvl4pPr marL="1600200" indent="-228600">
              <a:defRPr sz="2400">
                <a:solidFill>
                  <a:schemeClr val="tx1"/>
                </a:solidFill>
                <a:latin typeface="Tahoma" pitchFamily="34" charset="0"/>
                <a:cs typeface="Arial" charset="0"/>
              </a:defRPr>
            </a:lvl4pPr>
            <a:lvl5pPr marL="2057400" indent="-228600">
              <a:defRPr sz="2400">
                <a:solidFill>
                  <a:schemeClr val="tx1"/>
                </a:solidFill>
                <a:latin typeface="Tahoma" pitchFamily="34" charset="0"/>
                <a:cs typeface="Arial" charset="0"/>
              </a:defRPr>
            </a:lvl5pPr>
            <a:lvl6pPr marL="2514600" indent="-228600" eaLnBrk="0" fontAlgn="base" hangingPunct="0">
              <a:spcBef>
                <a:spcPct val="0"/>
              </a:spcBef>
              <a:spcAft>
                <a:spcPct val="0"/>
              </a:spcAft>
              <a:defRPr sz="2400">
                <a:solidFill>
                  <a:schemeClr val="tx1"/>
                </a:solidFill>
                <a:latin typeface="Tahoma" pitchFamily="34" charset="0"/>
                <a:cs typeface="Arial" charset="0"/>
              </a:defRPr>
            </a:lvl6pPr>
            <a:lvl7pPr marL="2971800" indent="-228600" eaLnBrk="0" fontAlgn="base" hangingPunct="0">
              <a:spcBef>
                <a:spcPct val="0"/>
              </a:spcBef>
              <a:spcAft>
                <a:spcPct val="0"/>
              </a:spcAft>
              <a:defRPr sz="2400">
                <a:solidFill>
                  <a:schemeClr val="tx1"/>
                </a:solidFill>
                <a:latin typeface="Tahoma" pitchFamily="34" charset="0"/>
                <a:cs typeface="Arial" charset="0"/>
              </a:defRPr>
            </a:lvl7pPr>
            <a:lvl8pPr marL="3429000" indent="-228600" eaLnBrk="0" fontAlgn="base" hangingPunct="0">
              <a:spcBef>
                <a:spcPct val="0"/>
              </a:spcBef>
              <a:spcAft>
                <a:spcPct val="0"/>
              </a:spcAft>
              <a:defRPr sz="2400">
                <a:solidFill>
                  <a:schemeClr val="tx1"/>
                </a:solidFill>
                <a:latin typeface="Tahoma" pitchFamily="34" charset="0"/>
                <a:cs typeface="Arial" charset="0"/>
              </a:defRPr>
            </a:lvl8pPr>
            <a:lvl9pPr marL="3886200" indent="-228600" eaLnBrk="0" fontAlgn="base" hangingPunct="0">
              <a:spcBef>
                <a:spcPct val="0"/>
              </a:spcBef>
              <a:spcAft>
                <a:spcPct val="0"/>
              </a:spcAft>
              <a:defRPr sz="2400">
                <a:solidFill>
                  <a:schemeClr val="tx1"/>
                </a:solidFill>
                <a:latin typeface="Tahoma" pitchFamily="34" charset="0"/>
                <a:cs typeface="Arial" charset="0"/>
              </a:defRPr>
            </a:lvl9pPr>
          </a:lstStyle>
          <a:p>
            <a:endParaRPr lang="en-IE" altLang="en-US"/>
          </a:p>
        </p:txBody>
      </p:sp>
      <p:pic>
        <p:nvPicPr>
          <p:cNvPr id="9226" name="Picture 16" descr="Self Direction Imag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435460" y="4292601"/>
            <a:ext cx="3042312" cy="1863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5816742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en-IE" b="1" dirty="0">
                <a:latin typeface="Century Gothic" pitchFamily="34" charset="0"/>
              </a:rPr>
              <a:t>The approach cont’d</a:t>
            </a:r>
          </a:p>
        </p:txBody>
      </p:sp>
      <p:sp>
        <p:nvSpPr>
          <p:cNvPr id="3" name="Content Placeholder 2"/>
          <p:cNvSpPr>
            <a:spLocks noGrp="1"/>
          </p:cNvSpPr>
          <p:nvPr>
            <p:ph idx="1"/>
          </p:nvPr>
        </p:nvSpPr>
        <p:spPr>
          <a:xfrm>
            <a:off x="0" y="1630364"/>
            <a:ext cx="7113240" cy="4535487"/>
          </a:xfrm>
        </p:spPr>
        <p:txBody>
          <a:bodyPr/>
          <a:lstStyle/>
          <a:p>
            <a:pPr>
              <a:defRPr/>
            </a:pPr>
            <a:r>
              <a:rPr lang="en-GB" sz="3000" b="1" dirty="0">
                <a:latin typeface="Century Gothic" pitchFamily="34" charset="0"/>
              </a:rPr>
              <a:t>Supports the use of prescribed medication </a:t>
            </a:r>
          </a:p>
          <a:p>
            <a:pPr>
              <a:buFontTx/>
              <a:buNone/>
              <a:defRPr/>
            </a:pPr>
            <a:endParaRPr lang="en-GB" sz="3000" b="1" dirty="0">
              <a:latin typeface="Century Gothic" pitchFamily="34" charset="0"/>
            </a:endParaRPr>
          </a:p>
          <a:p>
            <a:pPr>
              <a:defRPr/>
            </a:pPr>
            <a:r>
              <a:rPr lang="en-GB" sz="3000" b="1" dirty="0">
                <a:latin typeface="Century Gothic" pitchFamily="34" charset="0"/>
              </a:rPr>
              <a:t>Evolves as scientific knowledge  in addiction recovery evolves</a:t>
            </a:r>
          </a:p>
          <a:p>
            <a:pPr>
              <a:buFontTx/>
              <a:buNone/>
              <a:defRPr/>
            </a:pPr>
            <a:endParaRPr lang="en-GB" sz="3000" b="1" dirty="0">
              <a:latin typeface="Century Gothic" pitchFamily="34" charset="0"/>
            </a:endParaRPr>
          </a:p>
          <a:p>
            <a:pPr>
              <a:defRPr/>
            </a:pPr>
            <a:r>
              <a:rPr lang="en-GB" sz="3000" b="1" dirty="0">
                <a:latin typeface="Century Gothic" pitchFamily="34" charset="0"/>
              </a:rPr>
              <a:t>Differs from Alcoholics Anonymous, Narcotics Anonymous and other 12-step programmes</a:t>
            </a:r>
          </a:p>
          <a:p>
            <a:pPr>
              <a:buFontTx/>
              <a:buNone/>
              <a:defRPr/>
            </a:pPr>
            <a:endParaRPr lang="en-GB" dirty="0">
              <a:latin typeface="Century Gothic" pitchFamily="34" charset="0"/>
            </a:endParaRPr>
          </a:p>
          <a:p>
            <a:pPr>
              <a:defRPr/>
            </a:pPr>
            <a:endParaRPr lang="en-IE" dirty="0">
              <a:latin typeface="Century Gothic" pitchFamily="34" charset="0"/>
            </a:endParaRPr>
          </a:p>
        </p:txBody>
      </p:sp>
      <p:pic>
        <p:nvPicPr>
          <p:cNvPr id="10244" name="Picture 5" descr="Image result for prescribed medicatio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01272" y="2781077"/>
            <a:ext cx="2290763" cy="1584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7688959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down)">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latin typeface="Century Gothic" pitchFamily="34" charset="0"/>
              </a:rPr>
              <a:t>The Approach cont’d</a:t>
            </a:r>
            <a:endParaRPr lang="en-IE" dirty="0"/>
          </a:p>
        </p:txBody>
      </p:sp>
      <p:sp>
        <p:nvSpPr>
          <p:cNvPr id="3" name="Content Placeholder 2"/>
          <p:cNvSpPr>
            <a:spLocks noGrp="1"/>
          </p:cNvSpPr>
          <p:nvPr>
            <p:ph idx="1"/>
          </p:nvPr>
        </p:nvSpPr>
        <p:spPr>
          <a:xfrm>
            <a:off x="495300" y="1600200"/>
            <a:ext cx="7410028" cy="4525963"/>
          </a:xfrm>
        </p:spPr>
        <p:txBody>
          <a:bodyPr/>
          <a:lstStyle/>
          <a:p>
            <a:pPr>
              <a:buFont typeface="Arial" pitchFamily="34" charset="0"/>
              <a:buChar char="•"/>
              <a:defRPr/>
            </a:pPr>
            <a:r>
              <a:rPr lang="en-GB" b="1" dirty="0">
                <a:latin typeface="Century Gothic" pitchFamily="34" charset="0"/>
              </a:rPr>
              <a:t>Labels are not used in meetings </a:t>
            </a:r>
          </a:p>
          <a:p>
            <a:pPr>
              <a:defRPr/>
            </a:pPr>
            <a:endParaRPr lang="en-GB" b="1" dirty="0">
              <a:latin typeface="Century Gothic" pitchFamily="34" charset="0"/>
            </a:endParaRPr>
          </a:p>
          <a:p>
            <a:pPr>
              <a:buFont typeface="Arial" pitchFamily="34" charset="0"/>
              <a:buChar char="•"/>
              <a:defRPr/>
            </a:pPr>
            <a:r>
              <a:rPr lang="en-GB" b="1" dirty="0">
                <a:latin typeface="Century Gothic" pitchFamily="34" charset="0"/>
              </a:rPr>
              <a:t>Spirituality is a personal matter</a:t>
            </a:r>
          </a:p>
          <a:p>
            <a:pPr>
              <a:buFont typeface="Arial" pitchFamily="34" charset="0"/>
              <a:buChar char="•"/>
              <a:defRPr/>
            </a:pPr>
            <a:endParaRPr lang="en-GB" b="1" dirty="0">
              <a:latin typeface="Century Gothic" pitchFamily="34" charset="0"/>
            </a:endParaRPr>
          </a:p>
          <a:p>
            <a:pPr>
              <a:buFont typeface="Arial" pitchFamily="34" charset="0"/>
              <a:buChar char="•"/>
              <a:defRPr/>
            </a:pPr>
            <a:r>
              <a:rPr lang="en-GB" b="1" dirty="0">
                <a:latin typeface="Century Gothic" pitchFamily="34" charset="0"/>
              </a:rPr>
              <a:t>Disease – not part of the programme</a:t>
            </a:r>
          </a:p>
          <a:p>
            <a:pPr>
              <a:buFont typeface="Arial" pitchFamily="34" charset="0"/>
              <a:buChar char="•"/>
              <a:defRPr/>
            </a:pPr>
            <a:endParaRPr lang="en-GB" b="1" dirty="0">
              <a:latin typeface="Century Gothic" pitchFamily="34" charset="0"/>
            </a:endParaRPr>
          </a:p>
          <a:p>
            <a:endParaRPr lang="en-IE" dirty="0"/>
          </a:p>
        </p:txBody>
      </p:sp>
      <p:sp>
        <p:nvSpPr>
          <p:cNvPr id="4" name="Slide Number Placeholder 3"/>
          <p:cNvSpPr>
            <a:spLocks noGrp="1"/>
          </p:cNvSpPr>
          <p:nvPr>
            <p:ph type="sldNum" sz="quarter" idx="12"/>
          </p:nvPr>
        </p:nvSpPr>
        <p:spPr/>
        <p:txBody>
          <a:bodyPr/>
          <a:lstStyle/>
          <a:p>
            <a:pPr>
              <a:defRPr/>
            </a:pPr>
            <a:fld id="{58BDF37F-9494-4402-937C-81F5449A917D}" type="slidenum">
              <a:rPr lang="en-IN" smtClean="0"/>
              <a:pPr>
                <a:defRPr/>
              </a:pPr>
              <a:t>7</a:t>
            </a:fld>
            <a:endParaRPr lang="en-IN" dirty="0"/>
          </a:p>
        </p:txBody>
      </p:sp>
      <p:pic>
        <p:nvPicPr>
          <p:cNvPr id="5" name="Picture 6" descr="Related image">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89304" y="1844824"/>
            <a:ext cx="1727200" cy="172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163019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a:defRPr/>
            </a:pPr>
            <a:fld id="{EC2C0C8C-846E-4CCD-B961-CBE3516F16F6}" type="slidenum">
              <a:rPr lang="en-IN"/>
              <a:pPr>
                <a:defRPr/>
              </a:pPr>
              <a:t>8</a:t>
            </a:fld>
            <a:endParaRPr lang="en-IN" dirty="0"/>
          </a:p>
        </p:txBody>
      </p:sp>
      <p:sp>
        <p:nvSpPr>
          <p:cNvPr id="3" name="Rectangle 2"/>
          <p:cNvSpPr/>
          <p:nvPr/>
        </p:nvSpPr>
        <p:spPr>
          <a:xfrm>
            <a:off x="344488" y="1174393"/>
            <a:ext cx="6955750" cy="1246495"/>
          </a:xfrm>
          <a:prstGeom prst="rect">
            <a:avLst/>
          </a:prstGeom>
        </p:spPr>
        <p:txBody>
          <a:bodyPr wrap="none">
            <a:spAutoFit/>
          </a:bodyPr>
          <a:lstStyle/>
          <a:p>
            <a:pPr fontAlgn="auto">
              <a:spcBef>
                <a:spcPts val="0"/>
              </a:spcBef>
              <a:spcAft>
                <a:spcPts val="0"/>
              </a:spcAft>
              <a:defRPr/>
            </a:pPr>
            <a:r>
              <a:rPr lang="en-US" sz="7500" b="1" dirty="0">
                <a:solidFill>
                  <a:schemeClr val="bg1">
                    <a:lumMod val="85000"/>
                  </a:schemeClr>
                </a:solidFill>
                <a:effectLst>
                  <a:reflection blurRad="6350" stA="55000" endA="300" endPos="45500" dir="5400000" sy="-100000" algn="bl" rotWithShape="0"/>
                </a:effectLst>
                <a:latin typeface="Century Gothic" pitchFamily="34" charset="0"/>
                <a:cs typeface="+mn-cs"/>
              </a:rPr>
              <a:t>Introduction to</a:t>
            </a:r>
            <a:endParaRPr lang="en-IN" sz="7500" dirty="0">
              <a:solidFill>
                <a:schemeClr val="bg1">
                  <a:lumMod val="85000"/>
                </a:schemeClr>
              </a:solidFill>
              <a:effectLst>
                <a:reflection blurRad="6350" stA="55000" endA="300" endPos="45500" dir="5400000" sy="-100000" algn="bl" rotWithShape="0"/>
              </a:effectLst>
              <a:latin typeface="Century Gothic" pitchFamily="34" charset="0"/>
              <a:cs typeface="+mn-cs"/>
            </a:endParaRPr>
          </a:p>
        </p:txBody>
      </p:sp>
      <p:sp>
        <p:nvSpPr>
          <p:cNvPr id="4" name="Rectangle 3"/>
          <p:cNvSpPr/>
          <p:nvPr/>
        </p:nvSpPr>
        <p:spPr>
          <a:xfrm>
            <a:off x="1497013" y="2082800"/>
            <a:ext cx="8208962" cy="554038"/>
          </a:xfrm>
          <a:prstGeom prst="rect">
            <a:avLst/>
          </a:prstGeom>
        </p:spPr>
        <p:txBody>
          <a:bodyPr>
            <a:spAutoFit/>
          </a:bodyPr>
          <a:lstStyle/>
          <a:p>
            <a:pPr fontAlgn="auto">
              <a:spcBef>
                <a:spcPts val="0"/>
              </a:spcBef>
              <a:spcAft>
                <a:spcPts val="0"/>
              </a:spcAft>
              <a:defRPr/>
            </a:pPr>
            <a:r>
              <a:rPr lang="en-US" sz="3000" b="1" dirty="0">
                <a:solidFill>
                  <a:srgbClr val="0069AA"/>
                </a:solidFill>
                <a:effectLst>
                  <a:outerShdw blurRad="50800" dist="38100" dir="18900000" algn="bl" rotWithShape="0">
                    <a:prstClr val="black">
                      <a:alpha val="40000"/>
                    </a:prstClr>
                  </a:outerShdw>
                </a:effectLst>
                <a:latin typeface="Century Gothic" pitchFamily="34" charset="0"/>
                <a:cs typeface="+mn-cs"/>
              </a:rPr>
              <a:t>SMART Recovery </a:t>
            </a:r>
            <a:r>
              <a:rPr lang="en-US" sz="3000" b="1" dirty="0">
                <a:effectLst>
                  <a:outerShdw blurRad="50800" dist="38100" dir="18900000" algn="bl" rotWithShape="0">
                    <a:prstClr val="black">
                      <a:alpha val="40000"/>
                    </a:prstClr>
                  </a:outerShdw>
                </a:effectLst>
                <a:latin typeface="Century Gothic" pitchFamily="34" charset="0"/>
                <a:cs typeface="+mn-cs"/>
              </a:rPr>
              <a:t>and the 4-Point Program</a:t>
            </a:r>
            <a:endParaRPr lang="en-IN" sz="3000" dirty="0">
              <a:effectLst>
                <a:outerShdw blurRad="50800" dist="38100" dir="18900000" algn="bl" rotWithShape="0">
                  <a:prstClr val="black">
                    <a:alpha val="40000"/>
                  </a:prstClr>
                </a:outerShdw>
              </a:effectLst>
              <a:latin typeface="Century Gothic" pitchFamily="34" charset="0"/>
              <a:cs typeface="+mn-cs"/>
            </a:endParaRPr>
          </a:p>
        </p:txBody>
      </p:sp>
      <p:pic>
        <p:nvPicPr>
          <p:cNvPr id="11" name="Picture 10"/>
          <p:cNvPicPr>
            <a:picLocks noChangeAspect="1"/>
          </p:cNvPicPr>
          <p:nvPr/>
        </p:nvPicPr>
        <p:blipFill>
          <a:blip r:embed="rId3" cstate="print">
            <a:extLst/>
          </a:blip>
          <a:stretch>
            <a:fillRect/>
          </a:stretch>
        </p:blipFill>
        <p:spPr>
          <a:xfrm>
            <a:off x="3152800" y="2677726"/>
            <a:ext cx="3569005" cy="4639706"/>
          </a:xfrm>
          <a:prstGeom prst="rect">
            <a:avLst/>
          </a:prstGeom>
          <a:effectLst>
            <a:softEdge rad="635000"/>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Slide Number Placeholder 5"/>
          <p:cNvSpPr>
            <a:spLocks noGrp="1"/>
          </p:cNvSpPr>
          <p:nvPr>
            <p:ph type="sldNum" sz="quarter" idx="12"/>
          </p:nvPr>
        </p:nvSpPr>
        <p:spPr/>
        <p:txBody>
          <a:bodyPr/>
          <a:lstStyle/>
          <a:p>
            <a:pPr>
              <a:defRPr/>
            </a:pPr>
            <a:fld id="{09F15220-ABAF-4828-ADFA-D397F9FFF478}" type="slidenum">
              <a:rPr lang="en-IN"/>
              <a:pPr>
                <a:defRPr/>
              </a:pPr>
              <a:t>9</a:t>
            </a:fld>
            <a:endParaRPr lang="en-IN" dirty="0"/>
          </a:p>
        </p:txBody>
      </p:sp>
      <p:sp>
        <p:nvSpPr>
          <p:cNvPr id="18435" name="Rectangle 6"/>
          <p:cNvSpPr>
            <a:spLocks noChangeArrowheads="1"/>
          </p:cNvSpPr>
          <p:nvPr/>
        </p:nvSpPr>
        <p:spPr bwMode="auto">
          <a:xfrm>
            <a:off x="3814763" y="776288"/>
            <a:ext cx="2867025" cy="708025"/>
          </a:xfrm>
          <a:prstGeom prst="rect">
            <a:avLst/>
          </a:prstGeom>
          <a:noFill/>
          <a:ln w="9525">
            <a:noFill/>
            <a:miter lim="800000"/>
            <a:headEnd/>
            <a:tailEnd/>
          </a:ln>
        </p:spPr>
        <p:txBody>
          <a:bodyPr wrap="none">
            <a:spAutoFit/>
          </a:bodyPr>
          <a:lstStyle/>
          <a:p>
            <a:r>
              <a:rPr lang="en-US" sz="4000" b="1" i="1" dirty="0">
                <a:solidFill>
                  <a:srgbClr val="0069AA"/>
                </a:solidFill>
                <a:latin typeface="Century Gothic" pitchFamily="34" charset="0"/>
              </a:rPr>
              <a:t>consists of:</a:t>
            </a:r>
            <a:endParaRPr lang="en-IN" sz="4000" b="1" i="1" dirty="0">
              <a:solidFill>
                <a:srgbClr val="0069AA"/>
              </a:solidFill>
              <a:latin typeface="Century Gothic" pitchFamily="34" charset="0"/>
            </a:endParaRPr>
          </a:p>
        </p:txBody>
      </p:sp>
      <p:sp>
        <p:nvSpPr>
          <p:cNvPr id="18436" name="Rectangle 3"/>
          <p:cNvSpPr>
            <a:spLocks noChangeArrowheads="1"/>
          </p:cNvSpPr>
          <p:nvPr/>
        </p:nvSpPr>
        <p:spPr bwMode="auto">
          <a:xfrm>
            <a:off x="207963" y="298450"/>
            <a:ext cx="4970462" cy="630238"/>
          </a:xfrm>
          <a:prstGeom prst="rect">
            <a:avLst/>
          </a:prstGeom>
          <a:noFill/>
          <a:ln w="9525">
            <a:noFill/>
            <a:miter lim="800000"/>
            <a:headEnd/>
            <a:tailEnd/>
          </a:ln>
        </p:spPr>
        <p:txBody>
          <a:bodyPr wrap="none">
            <a:spAutoFit/>
          </a:bodyPr>
          <a:lstStyle/>
          <a:p>
            <a:r>
              <a:rPr lang="en-US" sz="3500" b="1" i="1" dirty="0">
                <a:latin typeface="Century Gothic" pitchFamily="34" charset="0"/>
              </a:rPr>
              <a:t>The 4-Point Program® </a:t>
            </a:r>
            <a:endParaRPr lang="en-IN" sz="3500" b="1" i="1" dirty="0">
              <a:latin typeface="Century Gothic" pitchFamily="34" charset="0"/>
            </a:endParaRPr>
          </a:p>
        </p:txBody>
      </p:sp>
      <p:grpSp>
        <p:nvGrpSpPr>
          <p:cNvPr id="2" name="Group 37"/>
          <p:cNvGrpSpPr>
            <a:grpSpLocks/>
          </p:cNvGrpSpPr>
          <p:nvPr/>
        </p:nvGrpSpPr>
        <p:grpSpPr bwMode="auto">
          <a:xfrm>
            <a:off x="388938" y="2647950"/>
            <a:ext cx="2332037" cy="1943100"/>
            <a:chOff x="389129" y="2647555"/>
            <a:chExt cx="2331623" cy="1944191"/>
          </a:xfrm>
        </p:grpSpPr>
        <p:sp>
          <p:nvSpPr>
            <p:cNvPr id="28" name="Right Arrow 27"/>
            <p:cNvSpPr/>
            <p:nvPr/>
          </p:nvSpPr>
          <p:spPr>
            <a:xfrm>
              <a:off x="2360454" y="2998590"/>
              <a:ext cx="331728" cy="1296127"/>
            </a:xfrm>
            <a:prstGeom prst="rightArrow">
              <a:avLst>
                <a:gd name="adj1" fmla="val 68813"/>
                <a:gd name="adj2" fmla="val 50000"/>
              </a:avLst>
            </a:prstGeom>
            <a:gradFill flip="none" rotWithShape="1">
              <a:gsLst>
                <a:gs pos="0">
                  <a:srgbClr val="0069AA">
                    <a:shade val="30000"/>
                    <a:satMod val="115000"/>
                  </a:srgbClr>
                </a:gs>
                <a:gs pos="50000">
                  <a:srgbClr val="0069AA">
                    <a:shade val="67500"/>
                    <a:satMod val="115000"/>
                  </a:srgbClr>
                </a:gs>
                <a:gs pos="100000">
                  <a:srgbClr val="0069AA">
                    <a:shade val="100000"/>
                    <a:satMod val="115000"/>
                  </a:srgb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IN" dirty="0"/>
            </a:p>
          </p:txBody>
        </p:sp>
        <p:grpSp>
          <p:nvGrpSpPr>
            <p:cNvPr id="3" name="Group 17"/>
            <p:cNvGrpSpPr/>
            <p:nvPr/>
          </p:nvGrpSpPr>
          <p:grpSpPr>
            <a:xfrm>
              <a:off x="560512" y="2647555"/>
              <a:ext cx="1944191" cy="1944191"/>
              <a:chOff x="560512" y="2647555"/>
              <a:chExt cx="1944191" cy="1944191"/>
            </a:xfrm>
            <a:effectLst>
              <a:outerShdw blurRad="152400" dist="317500" dir="5400000" sx="90000" sy="-19000" rotWithShape="0">
                <a:prstClr val="black">
                  <a:alpha val="15000"/>
                </a:prstClr>
              </a:outerShdw>
            </a:effectLst>
          </p:grpSpPr>
          <p:sp>
            <p:nvSpPr>
              <p:cNvPr id="5" name="Oval 4"/>
              <p:cNvSpPr/>
              <p:nvPr/>
            </p:nvSpPr>
            <p:spPr>
              <a:xfrm>
                <a:off x="560512" y="2647555"/>
                <a:ext cx="1944191" cy="1944191"/>
              </a:xfrm>
              <a:prstGeom prst="ellipse">
                <a:avLst/>
              </a:prstGeom>
              <a:gradFill flip="none" rotWithShape="1">
                <a:gsLst>
                  <a:gs pos="0">
                    <a:srgbClr val="0069AA">
                      <a:shade val="30000"/>
                      <a:satMod val="115000"/>
                    </a:srgbClr>
                  </a:gs>
                  <a:gs pos="50000">
                    <a:srgbClr val="0069AA">
                      <a:shade val="67500"/>
                      <a:satMod val="115000"/>
                    </a:srgbClr>
                  </a:gs>
                  <a:gs pos="100000">
                    <a:srgbClr val="0069AA">
                      <a:shade val="100000"/>
                      <a:satMod val="115000"/>
                    </a:srgb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IN" dirty="0"/>
              </a:p>
            </p:txBody>
          </p:sp>
          <p:sp>
            <p:nvSpPr>
              <p:cNvPr id="17" name="Oval 16"/>
              <p:cNvSpPr/>
              <p:nvPr/>
            </p:nvSpPr>
            <p:spPr>
              <a:xfrm>
                <a:off x="560513" y="2662064"/>
                <a:ext cx="1944190" cy="1919039"/>
              </a:xfrm>
              <a:prstGeom prst="ellipse">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IN" dirty="0"/>
              </a:p>
            </p:txBody>
          </p:sp>
        </p:grpSp>
        <p:sp>
          <p:nvSpPr>
            <p:cNvPr id="18452" name="Rectangle 33"/>
            <p:cNvSpPr>
              <a:spLocks noChangeArrowheads="1"/>
            </p:cNvSpPr>
            <p:nvPr/>
          </p:nvSpPr>
          <p:spPr bwMode="auto">
            <a:xfrm>
              <a:off x="389129" y="3066926"/>
              <a:ext cx="2331623" cy="1154162"/>
            </a:xfrm>
            <a:prstGeom prst="rect">
              <a:avLst/>
            </a:prstGeom>
            <a:noFill/>
            <a:ln w="9525">
              <a:noFill/>
              <a:miter lim="800000"/>
              <a:headEnd/>
              <a:tailEnd/>
            </a:ln>
          </p:spPr>
          <p:txBody>
            <a:bodyPr>
              <a:spAutoFit/>
            </a:bodyPr>
            <a:lstStyle/>
            <a:p>
              <a:pPr algn="ctr"/>
              <a:r>
                <a:rPr lang="en-US" sz="2300" dirty="0">
                  <a:solidFill>
                    <a:srgbClr val="0069AA"/>
                  </a:solidFill>
                  <a:latin typeface="Calibri" pitchFamily="34" charset="0"/>
                </a:rPr>
                <a:t>Building and Maintaining Motivation</a:t>
              </a:r>
              <a:endParaRPr lang="en-IN" sz="2300" dirty="0">
                <a:solidFill>
                  <a:srgbClr val="0069AA"/>
                </a:solidFill>
                <a:latin typeface="Calibri" pitchFamily="34" charset="0"/>
              </a:endParaRPr>
            </a:p>
          </p:txBody>
        </p:sp>
      </p:grpSp>
      <p:grpSp>
        <p:nvGrpSpPr>
          <p:cNvPr id="4" name="Group 38"/>
          <p:cNvGrpSpPr>
            <a:grpSpLocks/>
          </p:cNvGrpSpPr>
          <p:nvPr/>
        </p:nvGrpSpPr>
        <p:grpSpPr bwMode="auto">
          <a:xfrm>
            <a:off x="2798763" y="2636838"/>
            <a:ext cx="2109787" cy="1944687"/>
            <a:chOff x="2798120" y="2636911"/>
            <a:chExt cx="2110256" cy="1944191"/>
          </a:xfrm>
        </p:grpSpPr>
        <p:sp>
          <p:nvSpPr>
            <p:cNvPr id="29" name="Right Arrow 28"/>
            <p:cNvSpPr/>
            <p:nvPr/>
          </p:nvSpPr>
          <p:spPr>
            <a:xfrm>
              <a:off x="4576515" y="2998769"/>
              <a:ext cx="331861" cy="1295070"/>
            </a:xfrm>
            <a:prstGeom prst="rightArrow">
              <a:avLst>
                <a:gd name="adj1" fmla="val 68813"/>
                <a:gd name="adj2" fmla="val 50000"/>
              </a:avLst>
            </a:prstGeom>
            <a:gradFill flip="none" rotWithShape="1">
              <a:gsLst>
                <a:gs pos="0">
                  <a:srgbClr val="0069AA">
                    <a:shade val="30000"/>
                    <a:satMod val="115000"/>
                  </a:srgbClr>
                </a:gs>
                <a:gs pos="50000">
                  <a:srgbClr val="0069AA">
                    <a:shade val="67500"/>
                    <a:satMod val="115000"/>
                  </a:srgbClr>
                </a:gs>
                <a:gs pos="100000">
                  <a:srgbClr val="0069AA">
                    <a:shade val="100000"/>
                    <a:satMod val="115000"/>
                  </a:srgb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IN" dirty="0"/>
            </a:p>
          </p:txBody>
        </p:sp>
        <p:grpSp>
          <p:nvGrpSpPr>
            <p:cNvPr id="6" name="Group 18"/>
            <p:cNvGrpSpPr/>
            <p:nvPr/>
          </p:nvGrpSpPr>
          <p:grpSpPr>
            <a:xfrm>
              <a:off x="2798120" y="2636911"/>
              <a:ext cx="1944191" cy="1944191"/>
              <a:chOff x="560512" y="2647555"/>
              <a:chExt cx="1944191" cy="1944191"/>
            </a:xfrm>
            <a:effectLst>
              <a:outerShdw blurRad="152400" dist="317500" dir="5400000" sx="90000" sy="-19000" rotWithShape="0">
                <a:prstClr val="black">
                  <a:alpha val="15000"/>
                </a:prstClr>
              </a:outerShdw>
            </a:effectLst>
          </p:grpSpPr>
          <p:sp>
            <p:nvSpPr>
              <p:cNvPr id="20" name="Oval 19"/>
              <p:cNvSpPr/>
              <p:nvPr/>
            </p:nvSpPr>
            <p:spPr>
              <a:xfrm>
                <a:off x="560512" y="2647555"/>
                <a:ext cx="1944191" cy="1944191"/>
              </a:xfrm>
              <a:prstGeom prst="ellipse">
                <a:avLst/>
              </a:prstGeom>
              <a:gradFill flip="none" rotWithShape="1">
                <a:gsLst>
                  <a:gs pos="0">
                    <a:srgbClr val="0069AA">
                      <a:shade val="30000"/>
                      <a:satMod val="115000"/>
                    </a:srgbClr>
                  </a:gs>
                  <a:gs pos="50000">
                    <a:srgbClr val="0069AA">
                      <a:shade val="67500"/>
                      <a:satMod val="115000"/>
                    </a:srgbClr>
                  </a:gs>
                  <a:gs pos="100000">
                    <a:srgbClr val="0069AA">
                      <a:shade val="100000"/>
                      <a:satMod val="115000"/>
                    </a:srgb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IN" dirty="0"/>
              </a:p>
            </p:txBody>
          </p:sp>
          <p:sp>
            <p:nvSpPr>
              <p:cNvPr id="21" name="Oval 20"/>
              <p:cNvSpPr/>
              <p:nvPr/>
            </p:nvSpPr>
            <p:spPr>
              <a:xfrm>
                <a:off x="560513" y="2662064"/>
                <a:ext cx="1944190" cy="1919039"/>
              </a:xfrm>
              <a:prstGeom prst="ellipse">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IN" dirty="0"/>
              </a:p>
            </p:txBody>
          </p:sp>
        </p:grpSp>
        <p:sp>
          <p:nvSpPr>
            <p:cNvPr id="18449" name="Rectangle 34"/>
            <p:cNvSpPr>
              <a:spLocks noChangeArrowheads="1"/>
            </p:cNvSpPr>
            <p:nvPr/>
          </p:nvSpPr>
          <p:spPr bwMode="auto">
            <a:xfrm>
              <a:off x="2864768" y="3276853"/>
              <a:ext cx="1805535" cy="800219"/>
            </a:xfrm>
            <a:prstGeom prst="rect">
              <a:avLst/>
            </a:prstGeom>
            <a:noFill/>
            <a:ln w="9525">
              <a:noFill/>
              <a:miter lim="800000"/>
              <a:headEnd/>
              <a:tailEnd/>
            </a:ln>
          </p:spPr>
          <p:txBody>
            <a:bodyPr>
              <a:spAutoFit/>
            </a:bodyPr>
            <a:lstStyle/>
            <a:p>
              <a:pPr algn="ctr"/>
              <a:r>
                <a:rPr lang="en-US" sz="2300" dirty="0">
                  <a:solidFill>
                    <a:srgbClr val="0069AA"/>
                  </a:solidFill>
                  <a:latin typeface="Calibri" pitchFamily="34" charset="0"/>
                </a:rPr>
                <a:t>Coping with Urges</a:t>
              </a:r>
              <a:endParaRPr lang="en-IN" sz="2300" dirty="0">
                <a:solidFill>
                  <a:srgbClr val="0069AA"/>
                </a:solidFill>
                <a:latin typeface="Calibri" pitchFamily="34" charset="0"/>
              </a:endParaRPr>
            </a:p>
          </p:txBody>
        </p:sp>
      </p:grpSp>
      <p:grpSp>
        <p:nvGrpSpPr>
          <p:cNvPr id="7" name="Group 39"/>
          <p:cNvGrpSpPr>
            <a:grpSpLocks/>
          </p:cNvGrpSpPr>
          <p:nvPr/>
        </p:nvGrpSpPr>
        <p:grpSpPr bwMode="auto">
          <a:xfrm>
            <a:off x="5024438" y="2662238"/>
            <a:ext cx="2111375" cy="1944687"/>
            <a:chOff x="5025025" y="2662064"/>
            <a:chExt cx="2110256" cy="1944191"/>
          </a:xfrm>
        </p:grpSpPr>
        <p:sp>
          <p:nvSpPr>
            <p:cNvPr id="30" name="Right Arrow 29"/>
            <p:cNvSpPr/>
            <p:nvPr/>
          </p:nvSpPr>
          <p:spPr>
            <a:xfrm>
              <a:off x="6803669" y="2998528"/>
              <a:ext cx="331612" cy="1295070"/>
            </a:xfrm>
            <a:prstGeom prst="rightArrow">
              <a:avLst>
                <a:gd name="adj1" fmla="val 68813"/>
                <a:gd name="adj2" fmla="val 50000"/>
              </a:avLst>
            </a:prstGeom>
            <a:gradFill flip="none" rotWithShape="1">
              <a:gsLst>
                <a:gs pos="0">
                  <a:srgbClr val="0069AA">
                    <a:shade val="30000"/>
                    <a:satMod val="115000"/>
                  </a:srgbClr>
                </a:gs>
                <a:gs pos="50000">
                  <a:srgbClr val="0069AA">
                    <a:shade val="67500"/>
                    <a:satMod val="115000"/>
                  </a:srgbClr>
                </a:gs>
                <a:gs pos="100000">
                  <a:srgbClr val="0069AA">
                    <a:shade val="100000"/>
                    <a:satMod val="115000"/>
                  </a:srgb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IN" dirty="0"/>
            </a:p>
          </p:txBody>
        </p:sp>
        <p:grpSp>
          <p:nvGrpSpPr>
            <p:cNvPr id="8" name="Group 21"/>
            <p:cNvGrpSpPr/>
            <p:nvPr/>
          </p:nvGrpSpPr>
          <p:grpSpPr>
            <a:xfrm>
              <a:off x="5025025" y="2662064"/>
              <a:ext cx="1944191" cy="1944191"/>
              <a:chOff x="560512" y="2647555"/>
              <a:chExt cx="1944191" cy="1944191"/>
            </a:xfrm>
            <a:effectLst>
              <a:outerShdw blurRad="152400" dist="317500" dir="5400000" sx="90000" sy="-19000" rotWithShape="0">
                <a:prstClr val="black">
                  <a:alpha val="15000"/>
                </a:prstClr>
              </a:outerShdw>
            </a:effectLst>
          </p:grpSpPr>
          <p:sp>
            <p:nvSpPr>
              <p:cNvPr id="23" name="Oval 22"/>
              <p:cNvSpPr/>
              <p:nvPr/>
            </p:nvSpPr>
            <p:spPr>
              <a:xfrm>
                <a:off x="560512" y="2647555"/>
                <a:ext cx="1944191" cy="1944191"/>
              </a:xfrm>
              <a:prstGeom prst="ellipse">
                <a:avLst/>
              </a:prstGeom>
              <a:gradFill flip="none" rotWithShape="1">
                <a:gsLst>
                  <a:gs pos="0">
                    <a:srgbClr val="0069AA">
                      <a:shade val="30000"/>
                      <a:satMod val="115000"/>
                    </a:srgbClr>
                  </a:gs>
                  <a:gs pos="50000">
                    <a:srgbClr val="0069AA">
                      <a:shade val="67500"/>
                      <a:satMod val="115000"/>
                    </a:srgbClr>
                  </a:gs>
                  <a:gs pos="100000">
                    <a:srgbClr val="0069AA">
                      <a:shade val="100000"/>
                      <a:satMod val="115000"/>
                    </a:srgb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IN" dirty="0"/>
              </a:p>
            </p:txBody>
          </p:sp>
          <p:sp>
            <p:nvSpPr>
              <p:cNvPr id="24" name="Oval 23"/>
              <p:cNvSpPr/>
              <p:nvPr/>
            </p:nvSpPr>
            <p:spPr>
              <a:xfrm>
                <a:off x="560513" y="2662064"/>
                <a:ext cx="1944190" cy="1919039"/>
              </a:xfrm>
              <a:prstGeom prst="ellipse">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IN" dirty="0"/>
              </a:p>
            </p:txBody>
          </p:sp>
        </p:grpSp>
        <p:sp>
          <p:nvSpPr>
            <p:cNvPr id="18446" name="Rectangle 35"/>
            <p:cNvSpPr>
              <a:spLocks noChangeArrowheads="1"/>
            </p:cNvSpPr>
            <p:nvPr/>
          </p:nvSpPr>
          <p:spPr bwMode="auto">
            <a:xfrm>
              <a:off x="5097016" y="2922909"/>
              <a:ext cx="1791559" cy="1508105"/>
            </a:xfrm>
            <a:prstGeom prst="rect">
              <a:avLst/>
            </a:prstGeom>
            <a:noFill/>
            <a:ln w="9525">
              <a:noFill/>
              <a:miter lim="800000"/>
              <a:headEnd/>
              <a:tailEnd/>
            </a:ln>
          </p:spPr>
          <p:txBody>
            <a:bodyPr>
              <a:spAutoFit/>
            </a:bodyPr>
            <a:lstStyle/>
            <a:p>
              <a:pPr algn="ctr"/>
              <a:r>
                <a:rPr lang="en-US" sz="2300" dirty="0">
                  <a:solidFill>
                    <a:srgbClr val="0069AA"/>
                  </a:solidFill>
                  <a:latin typeface="Calibri" pitchFamily="34" charset="0"/>
                </a:rPr>
                <a:t>Managing Thoughts, Feelings and Behaviors</a:t>
              </a:r>
              <a:endParaRPr lang="en-IN" sz="2300" dirty="0">
                <a:solidFill>
                  <a:srgbClr val="0069AA"/>
                </a:solidFill>
                <a:latin typeface="Calibri" pitchFamily="34" charset="0"/>
              </a:endParaRPr>
            </a:p>
          </p:txBody>
        </p:sp>
      </p:grpSp>
      <p:grpSp>
        <p:nvGrpSpPr>
          <p:cNvPr id="9" name="Group 40"/>
          <p:cNvGrpSpPr>
            <a:grpSpLocks/>
          </p:cNvGrpSpPr>
          <p:nvPr/>
        </p:nvGrpSpPr>
        <p:grpSpPr bwMode="auto">
          <a:xfrm>
            <a:off x="7258050" y="2662238"/>
            <a:ext cx="2109788" cy="1944687"/>
            <a:chOff x="7257281" y="2662064"/>
            <a:chExt cx="2110256" cy="1944191"/>
          </a:xfrm>
        </p:grpSpPr>
        <p:sp>
          <p:nvSpPr>
            <p:cNvPr id="31" name="Right Arrow 30"/>
            <p:cNvSpPr/>
            <p:nvPr/>
          </p:nvSpPr>
          <p:spPr>
            <a:xfrm>
              <a:off x="9035675" y="2998528"/>
              <a:ext cx="331862" cy="1295070"/>
            </a:xfrm>
            <a:prstGeom prst="rightArrow">
              <a:avLst>
                <a:gd name="adj1" fmla="val 68813"/>
                <a:gd name="adj2" fmla="val 50000"/>
              </a:avLst>
            </a:prstGeom>
            <a:gradFill flip="none" rotWithShape="1">
              <a:gsLst>
                <a:gs pos="0">
                  <a:srgbClr val="0069AA">
                    <a:shade val="30000"/>
                    <a:satMod val="115000"/>
                  </a:srgbClr>
                </a:gs>
                <a:gs pos="50000">
                  <a:srgbClr val="0069AA">
                    <a:shade val="67500"/>
                    <a:satMod val="115000"/>
                  </a:srgbClr>
                </a:gs>
                <a:gs pos="100000">
                  <a:srgbClr val="0069AA">
                    <a:shade val="100000"/>
                    <a:satMod val="115000"/>
                  </a:srgbClr>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IN" dirty="0"/>
            </a:p>
          </p:txBody>
        </p:sp>
        <p:grpSp>
          <p:nvGrpSpPr>
            <p:cNvPr id="10" name="Group 24"/>
            <p:cNvGrpSpPr/>
            <p:nvPr/>
          </p:nvGrpSpPr>
          <p:grpSpPr>
            <a:xfrm>
              <a:off x="7257281" y="2662064"/>
              <a:ext cx="1944191" cy="1944191"/>
              <a:chOff x="560512" y="2647555"/>
              <a:chExt cx="1944191" cy="1944191"/>
            </a:xfrm>
            <a:effectLst>
              <a:outerShdw blurRad="152400" dist="317500" dir="5400000" sx="90000" sy="-19000" rotWithShape="0">
                <a:prstClr val="black">
                  <a:alpha val="15000"/>
                </a:prstClr>
              </a:outerShdw>
            </a:effectLst>
          </p:grpSpPr>
          <p:sp>
            <p:nvSpPr>
              <p:cNvPr id="26" name="Oval 25"/>
              <p:cNvSpPr/>
              <p:nvPr/>
            </p:nvSpPr>
            <p:spPr>
              <a:xfrm>
                <a:off x="560512" y="2647555"/>
                <a:ext cx="1944191" cy="1944191"/>
              </a:xfrm>
              <a:prstGeom prst="ellipse">
                <a:avLst/>
              </a:prstGeom>
              <a:gradFill flip="none" rotWithShape="1">
                <a:gsLst>
                  <a:gs pos="0">
                    <a:srgbClr val="0069AA">
                      <a:shade val="30000"/>
                      <a:satMod val="115000"/>
                    </a:srgbClr>
                  </a:gs>
                  <a:gs pos="50000">
                    <a:srgbClr val="0069AA">
                      <a:shade val="67500"/>
                      <a:satMod val="115000"/>
                    </a:srgbClr>
                  </a:gs>
                  <a:gs pos="100000">
                    <a:srgbClr val="0069AA">
                      <a:shade val="100000"/>
                      <a:satMod val="115000"/>
                    </a:srgbClr>
                  </a:gs>
                </a:gsLst>
                <a:lin ang="16200000" scaled="1"/>
                <a:tileRect/>
              </a:gra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IN" dirty="0"/>
              </a:p>
            </p:txBody>
          </p:sp>
          <p:sp>
            <p:nvSpPr>
              <p:cNvPr id="27" name="Oval 26"/>
              <p:cNvSpPr/>
              <p:nvPr/>
            </p:nvSpPr>
            <p:spPr>
              <a:xfrm>
                <a:off x="560513" y="2662064"/>
                <a:ext cx="1944190" cy="1919039"/>
              </a:xfrm>
              <a:prstGeom prst="ellipse">
                <a:avLst/>
              </a:prstGeom>
              <a:solidFill>
                <a:schemeClr val="bg1">
                  <a:lumMod val="95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IN" dirty="0"/>
              </a:p>
            </p:txBody>
          </p:sp>
        </p:grpSp>
        <p:sp>
          <p:nvSpPr>
            <p:cNvPr id="18443" name="Rectangle 36"/>
            <p:cNvSpPr>
              <a:spLocks noChangeArrowheads="1"/>
            </p:cNvSpPr>
            <p:nvPr/>
          </p:nvSpPr>
          <p:spPr bwMode="auto">
            <a:xfrm>
              <a:off x="7257282" y="3132837"/>
              <a:ext cx="1944190" cy="800219"/>
            </a:xfrm>
            <a:prstGeom prst="rect">
              <a:avLst/>
            </a:prstGeom>
            <a:noFill/>
            <a:ln w="9525">
              <a:noFill/>
              <a:miter lim="800000"/>
              <a:headEnd/>
              <a:tailEnd/>
            </a:ln>
          </p:spPr>
          <p:txBody>
            <a:bodyPr>
              <a:spAutoFit/>
            </a:bodyPr>
            <a:lstStyle/>
            <a:p>
              <a:pPr algn="ctr"/>
              <a:r>
                <a:rPr lang="en-US" sz="2300" dirty="0">
                  <a:solidFill>
                    <a:srgbClr val="0069AA"/>
                  </a:solidFill>
                  <a:latin typeface="Calibri" pitchFamily="34" charset="0"/>
                </a:rPr>
                <a:t>Living a Balanced Life</a:t>
              </a:r>
              <a:endParaRPr lang="en-IN" sz="2300" dirty="0">
                <a:solidFill>
                  <a:srgbClr val="0069AA"/>
                </a:solidFill>
                <a:latin typeface="Calibri" pitchFamily="34"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par>
                          <p:cTn id="8" fill="hold">
                            <p:stCondLst>
                              <p:cond delay="2000"/>
                            </p:stCondLst>
                            <p:childTnLst>
                              <p:par>
                                <p:cTn id="9" presetID="10" presetClass="entr" presetSubtype="0"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2000"/>
                                        <p:tgtEl>
                                          <p:spTgt spid="4"/>
                                        </p:tgtEl>
                                      </p:cBhvr>
                                    </p:animEffect>
                                  </p:childTnLst>
                                </p:cTn>
                              </p:par>
                            </p:childTnLst>
                          </p:cTn>
                        </p:par>
                        <p:par>
                          <p:cTn id="12" fill="hold">
                            <p:stCondLst>
                              <p:cond delay="4000"/>
                            </p:stCondLst>
                            <p:childTnLst>
                              <p:par>
                                <p:cTn id="13" presetID="10" presetClass="entr" presetSubtype="0" fill="hold"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2000"/>
                                        <p:tgtEl>
                                          <p:spTgt spid="7"/>
                                        </p:tgtEl>
                                      </p:cBhvr>
                                    </p:animEffect>
                                  </p:childTnLst>
                                </p:cTn>
                              </p:par>
                            </p:childTnLst>
                          </p:cTn>
                        </p:par>
                        <p:par>
                          <p:cTn id="16" fill="hold">
                            <p:stCondLst>
                              <p:cond delay="6000"/>
                            </p:stCondLst>
                            <p:childTnLst>
                              <p:par>
                                <p:cTn id="17" presetID="10" presetClass="entr" presetSubtype="0" fill="hold" nodeType="after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fade">
                                      <p:cBhvr>
                                        <p:cTn id="19" dur="2000"/>
                                        <p:tgtEl>
                                          <p:spTgt spid="9"/>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nodeType="clickEffect">
                                  <p:stCondLst>
                                    <p:cond delay="0"/>
                                  </p:stCondLst>
                                  <p:childTnLst>
                                    <p:set>
                                      <p:cBhvr>
                                        <p:cTn id="23" dur="1" fill="hold">
                                          <p:stCondLst>
                                            <p:cond delay="0"/>
                                          </p:stCondLst>
                                        </p:cTn>
                                        <p:tgtEl>
                                          <p:spTgt spid="7"/>
                                        </p:tgtEl>
                                        <p:attrNameLst>
                                          <p:attrName>style.visibility</p:attrName>
                                        </p:attrNameLst>
                                      </p:cBhvr>
                                      <p:to>
                                        <p:strVal val="visible"/>
                                      </p:to>
                                    </p:set>
                                  </p:childTnLst>
                                </p:cTn>
                              </p:par>
                            </p:childTnLst>
                          </p:cTn>
                        </p:par>
                      </p:childTnLst>
                    </p:cTn>
                  </p:par>
                  <p:par>
                    <p:cTn id="24" fill="hold">
                      <p:stCondLst>
                        <p:cond delay="indefinite"/>
                      </p:stCondLst>
                      <p:childTnLst>
                        <p:par>
                          <p:cTn id="25" fill="hold">
                            <p:stCondLst>
                              <p:cond delay="0"/>
                            </p:stCondLst>
                            <p:childTnLst>
                              <p:par>
                                <p:cTn id="26" presetID="1" presetClass="entr" presetSubtype="0" fill="hold" nodeType="clickEffect">
                                  <p:stCondLst>
                                    <p:cond delay="0"/>
                                  </p:stCondLst>
                                  <p:childTnLst>
                                    <p:set>
                                      <p:cBhvr>
                                        <p:cTn id="27" dur="1" fill="hold">
                                          <p:stCondLst>
                                            <p:cond delay="0"/>
                                          </p:stCondLst>
                                        </p:cTn>
                                        <p:tgtEl>
                                          <p:spTgt spid="7"/>
                                        </p:tgtEl>
                                        <p:attrNameLst>
                                          <p:attrName>style.visibility</p:attrName>
                                        </p:attrNameLst>
                                      </p:cBhvr>
                                      <p:to>
                                        <p:strVal val="visible"/>
                                      </p:to>
                                    </p:set>
                                  </p:childTnLst>
                                </p:cTn>
                              </p:par>
                            </p:childTnLst>
                          </p:cTn>
                        </p:par>
                      </p:childTnLst>
                    </p:cTn>
                  </p:par>
                  <p:par>
                    <p:cTn id="28" fill="hold">
                      <p:stCondLst>
                        <p:cond delay="indefinite"/>
                      </p:stCondLst>
                      <p:childTnLst>
                        <p:par>
                          <p:cTn id="29" fill="hold">
                            <p:stCondLst>
                              <p:cond delay="0"/>
                            </p:stCondLst>
                            <p:childTnLst>
                              <p:par>
                                <p:cTn id="30" presetID="1" presetClass="entr" presetSubtype="0" fill="hold" nodeType="clickEffect">
                                  <p:stCondLst>
                                    <p:cond delay="0"/>
                                  </p:stCondLst>
                                  <p:childTnLst>
                                    <p:set>
                                      <p:cBhvr>
                                        <p:cTn id="31"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4486</TotalTime>
  <Words>502</Words>
  <Application>Microsoft Office PowerPoint</Application>
  <PresentationFormat>A4 (210x297 mm)</PresentationFormat>
  <Paragraphs>92</Paragraphs>
  <Slides>13</Slides>
  <Notes>7</Notes>
  <HiddenSlides>0</HiddenSlides>
  <MMClips>1</MMClips>
  <ScaleCrop>false</ScaleCrop>
  <HeadingPairs>
    <vt:vector size="6" baseType="variant">
      <vt:variant>
        <vt:lpstr>Használt betűtípusok</vt:lpstr>
      </vt:variant>
      <vt:variant>
        <vt:i4>6</vt:i4>
      </vt:variant>
      <vt:variant>
        <vt:lpstr>Téma</vt:lpstr>
      </vt:variant>
      <vt:variant>
        <vt:i4>1</vt:i4>
      </vt:variant>
      <vt:variant>
        <vt:lpstr>Diacímek</vt:lpstr>
      </vt:variant>
      <vt:variant>
        <vt:i4>13</vt:i4>
      </vt:variant>
    </vt:vector>
  </HeadingPairs>
  <TitlesOfParts>
    <vt:vector size="20" baseType="lpstr">
      <vt:lpstr>Arial</vt:lpstr>
      <vt:lpstr>Book Antiqua</vt:lpstr>
      <vt:lpstr>Calibri</vt:lpstr>
      <vt:lpstr>Century Gothic</vt:lpstr>
      <vt:lpstr>Tahoma</vt:lpstr>
      <vt:lpstr>Wingdings</vt:lpstr>
      <vt:lpstr>Office Theme</vt:lpstr>
      <vt:lpstr> </vt:lpstr>
      <vt:lpstr>Purpose </vt:lpstr>
      <vt:lpstr>Mission</vt:lpstr>
      <vt:lpstr>The Approach</vt:lpstr>
      <vt:lpstr>The Approach cont’d</vt:lpstr>
      <vt:lpstr>The approach cont’d</vt:lpstr>
      <vt:lpstr>The Approach cont’d</vt:lpstr>
      <vt:lpstr>PowerPoint-bemutató</vt:lpstr>
      <vt:lpstr>PowerPoint-bemutató</vt:lpstr>
      <vt:lpstr>Four Point Programme – cont’d</vt:lpstr>
      <vt:lpstr>PowerPoint-bemutató</vt:lpstr>
      <vt:lpstr>Meetings</vt:lpstr>
      <vt:lpstr>Thank you for your time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praphul</dc:creator>
  <cp:lastModifiedBy>gerencsertamas</cp:lastModifiedBy>
  <cp:revision>525</cp:revision>
  <dcterms:created xsi:type="dcterms:W3CDTF">2013-06-08T09:53:35Z</dcterms:created>
  <dcterms:modified xsi:type="dcterms:W3CDTF">2021-06-07T13:13:49Z</dcterms:modified>
</cp:coreProperties>
</file>